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Lst>
  <p:notesMasterIdLst>
    <p:notesMasterId r:id="rId24"/>
  </p:notesMasterIdLst>
  <p:handoutMasterIdLst>
    <p:handoutMasterId r:id="rId25"/>
  </p:handoutMasterIdLst>
  <p:sldIdLst>
    <p:sldId id="793" r:id="rId5"/>
    <p:sldId id="800" r:id="rId6"/>
    <p:sldId id="801" r:id="rId7"/>
    <p:sldId id="706" r:id="rId8"/>
    <p:sldId id="704" r:id="rId9"/>
    <p:sldId id="709" r:id="rId10"/>
    <p:sldId id="707" r:id="rId11"/>
    <p:sldId id="708" r:id="rId12"/>
    <p:sldId id="710" r:id="rId13"/>
    <p:sldId id="794" r:id="rId14"/>
    <p:sldId id="770" r:id="rId15"/>
    <p:sldId id="780" r:id="rId16"/>
    <p:sldId id="797" r:id="rId17"/>
    <p:sldId id="716" r:id="rId18"/>
    <p:sldId id="777" r:id="rId19"/>
    <p:sldId id="796" r:id="rId20"/>
    <p:sldId id="772" r:id="rId21"/>
    <p:sldId id="719" r:id="rId22"/>
    <p:sldId id="795" r:id="rId2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7">
          <p15:clr>
            <a:srgbClr val="A4A3A4"/>
          </p15:clr>
        </p15:guide>
        <p15:guide id="2" pos="260">
          <p15:clr>
            <a:srgbClr val="A4A3A4"/>
          </p15:clr>
        </p15:guide>
      </p15:sldGuideLst>
    </p:ext>
    <p:ext uri="{2D200454-40CA-4A62-9FC3-DE9A4176ACB9}">
      <p15:notesGuideLst xmlns:p15="http://schemas.microsoft.com/office/powerpoint/2012/main">
        <p15:guide id="1" orient="horz" pos="2801" userDrawn="1">
          <p15:clr>
            <a:srgbClr val="A4A3A4"/>
          </p15:clr>
        </p15:guide>
        <p15:guide id="2" pos="2211" userDrawn="1">
          <p15:clr>
            <a:srgbClr val="A4A3A4"/>
          </p15:clr>
        </p15:guide>
        <p15:guide id="3" orient="horz" pos="2890" userDrawn="1">
          <p15:clr>
            <a:srgbClr val="A4A3A4"/>
          </p15:clr>
        </p15:guide>
        <p15:guide id="4"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 Donsel, Matthew T" initials="VT" lastIdx="3" clrIdx="0">
    <p:extLst>
      <p:ext uri="{19B8F6BF-5375-455C-9EA6-DF929625EA0E}">
        <p15:presenceInfo xmlns:p15="http://schemas.microsoft.com/office/powerpoint/2012/main" userId="S::vandonsel@csus.edu::f5d2906d-977b-4c6f-ab59-df23423068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6666"/>
    <a:srgbClr val="008080"/>
    <a:srgbClr val="00826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3" autoAdjust="0"/>
    <p:restoredTop sz="86411" autoAdjust="0"/>
  </p:normalViewPr>
  <p:slideViewPr>
    <p:cSldViewPr snapToGrid="0" snapToObjects="1">
      <p:cViewPr varScale="1">
        <p:scale>
          <a:sx n="67" d="100"/>
          <a:sy n="67" d="100"/>
        </p:scale>
        <p:origin x="78" y="60"/>
      </p:cViewPr>
      <p:guideLst>
        <p:guide orient="horz" pos="957"/>
        <p:guide pos="2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snapToGrid="0" snapToObjects="1" showGuides="1">
      <p:cViewPr varScale="1">
        <p:scale>
          <a:sx n="76" d="100"/>
          <a:sy n="76" d="100"/>
        </p:scale>
        <p:origin x="-1944" y="-90"/>
      </p:cViewPr>
      <p:guideLst>
        <p:guide orient="horz" pos="2801"/>
        <p:guide pos="2211"/>
        <p:guide orient="horz" pos="2890"/>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gif"/><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diagrams/_rels/data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g"/><Relationship Id="rId1" Type="http://schemas.openxmlformats.org/officeDocument/2006/relationships/image" Target="../media/image14.gif"/><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gif"/></Relationships>
</file>

<file path=ppt/diagrams/_rels/drawing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gif"/><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g"/><Relationship Id="rId1" Type="http://schemas.openxmlformats.org/officeDocument/2006/relationships/image" Target="../media/image14.gif"/><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22F1C-6D87-4914-A994-1341082294A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99DC1A84-007A-4565-ADEB-62361545D9EF}">
      <dgm:prSet custT="1"/>
      <dgm:spPr/>
      <dgm:t>
        <a:bodyPr/>
        <a:lstStyle/>
        <a:p>
          <a:pPr algn="ctr" rtl="0"/>
          <a:r>
            <a:rPr lang="en-US" sz="1600" dirty="0">
              <a:solidFill>
                <a:schemeClr val="tx1"/>
              </a:solidFill>
            </a:rPr>
            <a:t>Pre-Construction Preparation</a:t>
          </a:r>
        </a:p>
      </dgm:t>
    </dgm:pt>
    <dgm:pt modelId="{A907E5DD-9C36-4870-9E0A-5B577E0E1A15}" type="parTrans" cxnId="{6DB495EE-C208-4A4E-94D9-0CF3CB2374B4}">
      <dgm:prSet/>
      <dgm:spPr/>
      <dgm:t>
        <a:bodyPr/>
        <a:lstStyle/>
        <a:p>
          <a:endParaRPr lang="en-US"/>
        </a:p>
      </dgm:t>
    </dgm:pt>
    <dgm:pt modelId="{4F25D9A4-5C53-4F37-ABA2-91CF189C1EE4}" type="sibTrans" cxnId="{6DB495EE-C208-4A4E-94D9-0CF3CB2374B4}">
      <dgm:prSet/>
      <dgm:spPr/>
      <dgm:t>
        <a:bodyPr/>
        <a:lstStyle/>
        <a:p>
          <a:endParaRPr lang="en-US"/>
        </a:p>
      </dgm:t>
    </dgm:pt>
    <dgm:pt modelId="{57AF0915-2AA8-4FF1-BD6B-DAD4B28FF221}">
      <dgm:prSet custT="1"/>
      <dgm:spPr/>
      <dgm:t>
        <a:bodyPr/>
        <a:lstStyle/>
        <a:p>
          <a:pPr algn="ctr" rtl="0"/>
          <a:r>
            <a:rPr lang="en-US" sz="1600" dirty="0">
              <a:solidFill>
                <a:schemeClr val="tx1"/>
              </a:solidFill>
            </a:rPr>
            <a:t>Scope of Work</a:t>
          </a:r>
        </a:p>
      </dgm:t>
    </dgm:pt>
    <dgm:pt modelId="{408BFB78-9431-47FC-9DA6-C1C4A73DB986}" type="parTrans" cxnId="{3CA57A37-1E47-44DD-A4CE-128064EEF22F}">
      <dgm:prSet/>
      <dgm:spPr/>
      <dgm:t>
        <a:bodyPr/>
        <a:lstStyle/>
        <a:p>
          <a:endParaRPr lang="en-US"/>
        </a:p>
      </dgm:t>
    </dgm:pt>
    <dgm:pt modelId="{A3AD4318-8248-4B8C-98DF-C1E5A07BAB27}" type="sibTrans" cxnId="{3CA57A37-1E47-44DD-A4CE-128064EEF22F}">
      <dgm:prSet/>
      <dgm:spPr/>
      <dgm:t>
        <a:bodyPr/>
        <a:lstStyle/>
        <a:p>
          <a:endParaRPr lang="en-US"/>
        </a:p>
      </dgm:t>
    </dgm:pt>
    <dgm:pt modelId="{3FC2518D-6D8F-483B-B736-365FBC738135}">
      <dgm:prSet custT="1"/>
      <dgm:spPr/>
      <dgm:t>
        <a:bodyPr/>
        <a:lstStyle/>
        <a:p>
          <a:pPr algn="ctr" rtl="0"/>
          <a:r>
            <a:rPr lang="en-US" sz="1500" dirty="0">
              <a:solidFill>
                <a:schemeClr val="tx1"/>
              </a:solidFill>
            </a:rPr>
            <a:t>Legal Relations and Responsibility to the Public</a:t>
          </a:r>
        </a:p>
      </dgm:t>
    </dgm:pt>
    <dgm:pt modelId="{5D5CFAC1-6ABB-468A-B042-A401FC9018E0}" type="parTrans" cxnId="{20977E8B-42AA-4082-91EE-56F695CF3E5B}">
      <dgm:prSet/>
      <dgm:spPr/>
      <dgm:t>
        <a:bodyPr/>
        <a:lstStyle/>
        <a:p>
          <a:endParaRPr lang="en-US"/>
        </a:p>
      </dgm:t>
    </dgm:pt>
    <dgm:pt modelId="{2F10FC26-800B-401A-8350-FD9BF5BE492D}" type="sibTrans" cxnId="{20977E8B-42AA-4082-91EE-56F695CF3E5B}">
      <dgm:prSet/>
      <dgm:spPr/>
      <dgm:t>
        <a:bodyPr/>
        <a:lstStyle/>
        <a:p>
          <a:endParaRPr lang="en-US"/>
        </a:p>
      </dgm:t>
    </dgm:pt>
    <dgm:pt modelId="{2A032F15-ADEA-4E36-8F37-9EE07401AF93}">
      <dgm:prSet custT="1"/>
      <dgm:spPr/>
      <dgm:t>
        <a:bodyPr/>
        <a:lstStyle/>
        <a:p>
          <a:pPr algn="ctr" rtl="0"/>
          <a:r>
            <a:rPr lang="en-US" sz="1600" dirty="0">
              <a:solidFill>
                <a:schemeClr val="tx1"/>
              </a:solidFill>
            </a:rPr>
            <a:t>Payment</a:t>
          </a:r>
        </a:p>
      </dgm:t>
    </dgm:pt>
    <dgm:pt modelId="{81912F11-EF9A-4D7B-BEB4-1AC967FA46ED}" type="parTrans" cxnId="{5F9A0E73-7595-4DDD-9EDB-9ED54F438203}">
      <dgm:prSet/>
      <dgm:spPr/>
      <dgm:t>
        <a:bodyPr/>
        <a:lstStyle/>
        <a:p>
          <a:endParaRPr lang="en-US"/>
        </a:p>
      </dgm:t>
    </dgm:pt>
    <dgm:pt modelId="{981F4573-FFD3-4BD7-A427-7AF8BFF7D382}" type="sibTrans" cxnId="{5F9A0E73-7595-4DDD-9EDB-9ED54F438203}">
      <dgm:prSet/>
      <dgm:spPr/>
      <dgm:t>
        <a:bodyPr/>
        <a:lstStyle/>
        <a:p>
          <a:endParaRPr lang="en-US"/>
        </a:p>
      </dgm:t>
    </dgm:pt>
    <dgm:pt modelId="{98330B40-941A-4A66-B2D2-DE749891E050}">
      <dgm:prSet custT="1"/>
      <dgm:spPr/>
      <dgm:t>
        <a:bodyPr/>
        <a:lstStyle/>
        <a:p>
          <a:pPr algn="ctr" rtl="0"/>
          <a:r>
            <a:rPr lang="en-US" sz="1600" dirty="0">
              <a:solidFill>
                <a:schemeClr val="tx1"/>
              </a:solidFill>
            </a:rPr>
            <a:t>Control of Work</a:t>
          </a:r>
        </a:p>
      </dgm:t>
    </dgm:pt>
    <dgm:pt modelId="{DE15CE37-A07E-45FA-84FA-7C940822996A}" type="parTrans" cxnId="{C3F49744-192D-4152-AD06-E144AD3B11D0}">
      <dgm:prSet/>
      <dgm:spPr/>
      <dgm:t>
        <a:bodyPr/>
        <a:lstStyle/>
        <a:p>
          <a:endParaRPr lang="en-US"/>
        </a:p>
      </dgm:t>
    </dgm:pt>
    <dgm:pt modelId="{06DA815D-D5CB-4071-AFC1-1923A1B1C2E9}" type="sibTrans" cxnId="{C3F49744-192D-4152-AD06-E144AD3B11D0}">
      <dgm:prSet/>
      <dgm:spPr/>
      <dgm:t>
        <a:bodyPr/>
        <a:lstStyle/>
        <a:p>
          <a:endParaRPr lang="en-US"/>
        </a:p>
      </dgm:t>
    </dgm:pt>
    <dgm:pt modelId="{0658EB33-2EBC-4F2D-82BA-8D6A79467ADC}">
      <dgm:prSet/>
      <dgm:spPr/>
      <dgm:t>
        <a:bodyPr/>
        <a:lstStyle/>
        <a:p>
          <a:pPr algn="ctr" rtl="0"/>
          <a:r>
            <a:rPr lang="en-US" dirty="0">
              <a:solidFill>
                <a:schemeClr val="tx1"/>
              </a:solidFill>
            </a:rPr>
            <a:t>Prosecution and Progress</a:t>
          </a:r>
        </a:p>
      </dgm:t>
    </dgm:pt>
    <dgm:pt modelId="{056F436F-5B08-4DE1-9D90-D4D6D49EEA48}" type="parTrans" cxnId="{AD31A2F8-BF5E-45DE-8D42-66E0B9E89960}">
      <dgm:prSet/>
      <dgm:spPr/>
      <dgm:t>
        <a:bodyPr/>
        <a:lstStyle/>
        <a:p>
          <a:endParaRPr lang="en-US"/>
        </a:p>
      </dgm:t>
    </dgm:pt>
    <dgm:pt modelId="{AA5609C9-6311-4042-9FE6-7DA355CABB71}" type="sibTrans" cxnId="{AD31A2F8-BF5E-45DE-8D42-66E0B9E89960}">
      <dgm:prSet/>
      <dgm:spPr/>
      <dgm:t>
        <a:bodyPr/>
        <a:lstStyle/>
        <a:p>
          <a:endParaRPr lang="en-US"/>
        </a:p>
      </dgm:t>
    </dgm:pt>
    <dgm:pt modelId="{2EF788CB-05BD-4006-A32E-34C0EAC35134}">
      <dgm:prSet/>
      <dgm:spPr/>
      <dgm:t>
        <a:bodyPr/>
        <a:lstStyle/>
        <a:p>
          <a:pPr algn="ctr" rtl="0"/>
          <a:r>
            <a:rPr lang="en-US" dirty="0">
              <a:solidFill>
                <a:schemeClr val="tx1"/>
              </a:solidFill>
            </a:rPr>
            <a:t>Change Orders</a:t>
          </a:r>
        </a:p>
      </dgm:t>
    </dgm:pt>
    <dgm:pt modelId="{9CDC74B2-0C38-4643-BE8D-AC9BB1B4349F}" type="parTrans" cxnId="{374D92F7-82EF-4A43-8D74-317FE27694EA}">
      <dgm:prSet/>
      <dgm:spPr/>
      <dgm:t>
        <a:bodyPr/>
        <a:lstStyle/>
        <a:p>
          <a:endParaRPr lang="en-US"/>
        </a:p>
      </dgm:t>
    </dgm:pt>
    <dgm:pt modelId="{94E7B731-D710-4C1E-8885-DF015ECBE536}" type="sibTrans" cxnId="{374D92F7-82EF-4A43-8D74-317FE27694EA}">
      <dgm:prSet/>
      <dgm:spPr/>
      <dgm:t>
        <a:bodyPr/>
        <a:lstStyle/>
        <a:p>
          <a:endParaRPr lang="en-US"/>
        </a:p>
      </dgm:t>
    </dgm:pt>
    <dgm:pt modelId="{0CF13C31-2A37-46A3-875B-00B07C4895E3}">
      <dgm:prSet custT="1"/>
      <dgm:spPr/>
      <dgm:t>
        <a:bodyPr/>
        <a:lstStyle/>
        <a:p>
          <a:pPr algn="ctr" rtl="0"/>
          <a:r>
            <a:rPr lang="en-US" sz="1600" dirty="0">
              <a:solidFill>
                <a:schemeClr val="tx1"/>
              </a:solidFill>
            </a:rPr>
            <a:t>Control of Materials</a:t>
          </a:r>
        </a:p>
      </dgm:t>
    </dgm:pt>
    <dgm:pt modelId="{5D3F84AF-CF2C-4968-AF6C-9E4EEF036A75}" type="parTrans" cxnId="{B4DABEC1-FCA9-479F-8BDF-7C2DDE8DAEF5}">
      <dgm:prSet/>
      <dgm:spPr/>
      <dgm:t>
        <a:bodyPr/>
        <a:lstStyle/>
        <a:p>
          <a:endParaRPr lang="en-US"/>
        </a:p>
      </dgm:t>
    </dgm:pt>
    <dgm:pt modelId="{F745C428-C4CB-4DE6-8D57-C89C7BBF2ACB}" type="sibTrans" cxnId="{B4DABEC1-FCA9-479F-8BDF-7C2DDE8DAEF5}">
      <dgm:prSet/>
      <dgm:spPr/>
      <dgm:t>
        <a:bodyPr/>
        <a:lstStyle/>
        <a:p>
          <a:endParaRPr lang="en-US"/>
        </a:p>
      </dgm:t>
    </dgm:pt>
    <dgm:pt modelId="{8E4E498D-C202-460C-8205-5C81ED12A20D}" type="pres">
      <dgm:prSet presAssocID="{0AA22F1C-6D87-4914-A994-1341082294A3}" presName="linear" presStyleCnt="0">
        <dgm:presLayoutVars>
          <dgm:dir/>
          <dgm:resizeHandles val="exact"/>
        </dgm:presLayoutVars>
      </dgm:prSet>
      <dgm:spPr/>
    </dgm:pt>
    <dgm:pt modelId="{ECC4955D-E89A-4404-A555-DC341C408C9B}" type="pres">
      <dgm:prSet presAssocID="{99DC1A84-007A-4565-ADEB-62361545D9EF}" presName="comp" presStyleCnt="0"/>
      <dgm:spPr/>
    </dgm:pt>
    <dgm:pt modelId="{5C25CFFA-7C99-4B47-8B87-A4696EA3501B}" type="pres">
      <dgm:prSet presAssocID="{99DC1A84-007A-4565-ADEB-62361545D9EF}" presName="box" presStyleLbl="node1" presStyleIdx="0" presStyleCnt="8"/>
      <dgm:spPr/>
    </dgm:pt>
    <dgm:pt modelId="{386203F0-CBAE-4B4E-BFF3-8B97B90EE4CA}" type="pres">
      <dgm:prSet presAssocID="{99DC1A84-007A-4565-ADEB-62361545D9EF}" presName="img" presStyleLbl="fgImgPlace1" presStyleIdx="0" presStyleCnt="8"/>
      <dgm:spPr>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dgm:spPr>
    </dgm:pt>
    <dgm:pt modelId="{35030E54-358C-44FF-BD13-0640DC450A09}" type="pres">
      <dgm:prSet presAssocID="{99DC1A84-007A-4565-ADEB-62361545D9EF}" presName="text" presStyleLbl="node1" presStyleIdx="0" presStyleCnt="8">
        <dgm:presLayoutVars>
          <dgm:bulletEnabled val="1"/>
        </dgm:presLayoutVars>
      </dgm:prSet>
      <dgm:spPr/>
    </dgm:pt>
    <dgm:pt modelId="{71C9ADDA-89BE-432A-BB66-2C0435D14568}" type="pres">
      <dgm:prSet presAssocID="{4F25D9A4-5C53-4F37-ABA2-91CF189C1EE4}" presName="spacer" presStyleCnt="0"/>
      <dgm:spPr/>
    </dgm:pt>
    <dgm:pt modelId="{91A21D7B-32AA-422C-AB03-B80F660DEB6E}" type="pres">
      <dgm:prSet presAssocID="{57AF0915-2AA8-4FF1-BD6B-DAD4B28FF221}" presName="comp" presStyleCnt="0"/>
      <dgm:spPr/>
    </dgm:pt>
    <dgm:pt modelId="{2FEF022F-DAD7-4DE6-A734-76627580F9EE}" type="pres">
      <dgm:prSet presAssocID="{57AF0915-2AA8-4FF1-BD6B-DAD4B28FF221}" presName="box" presStyleLbl="node1" presStyleIdx="1" presStyleCnt="8"/>
      <dgm:spPr/>
    </dgm:pt>
    <dgm:pt modelId="{AB4ABEF7-8A43-426D-848D-BB7CC7E17271}" type="pres">
      <dgm:prSet presAssocID="{57AF0915-2AA8-4FF1-BD6B-DAD4B28FF221}" presName="img" presStyleLbl="fgImgPlace1" presStyleIdx="1"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dgm:spPr>
    </dgm:pt>
    <dgm:pt modelId="{E53F1FA7-11F5-4803-86C6-1930CA5F3540}" type="pres">
      <dgm:prSet presAssocID="{57AF0915-2AA8-4FF1-BD6B-DAD4B28FF221}" presName="text" presStyleLbl="node1" presStyleIdx="1" presStyleCnt="8">
        <dgm:presLayoutVars>
          <dgm:bulletEnabled val="1"/>
        </dgm:presLayoutVars>
      </dgm:prSet>
      <dgm:spPr/>
    </dgm:pt>
    <dgm:pt modelId="{E960BE52-B1F6-4D92-9968-5302A521E3D1}" type="pres">
      <dgm:prSet presAssocID="{A3AD4318-8248-4B8C-98DF-C1E5A07BAB27}" presName="spacer" presStyleCnt="0"/>
      <dgm:spPr/>
    </dgm:pt>
    <dgm:pt modelId="{08DA0CD9-BFF8-41C5-9AB9-997BE5BEE4B0}" type="pres">
      <dgm:prSet presAssocID="{98330B40-941A-4A66-B2D2-DE749891E050}" presName="comp" presStyleCnt="0"/>
      <dgm:spPr/>
    </dgm:pt>
    <dgm:pt modelId="{58D4AE50-7F15-46F0-896C-1D35F133327E}" type="pres">
      <dgm:prSet presAssocID="{98330B40-941A-4A66-B2D2-DE749891E050}" presName="box" presStyleLbl="node1" presStyleIdx="2" presStyleCnt="8"/>
      <dgm:spPr/>
    </dgm:pt>
    <dgm:pt modelId="{3421CEAB-8E02-4924-9551-5305210A2CD8}" type="pres">
      <dgm:prSet presAssocID="{98330B40-941A-4A66-B2D2-DE749891E050}" presName="img" presStyleLbl="fgImgPlace1" presStyleIdx="2" presStyleCnt="8"/>
      <dgm:spPr>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dgm:spPr>
    </dgm:pt>
    <dgm:pt modelId="{902271A9-CAD7-44E5-8DB5-442DC9195645}" type="pres">
      <dgm:prSet presAssocID="{98330B40-941A-4A66-B2D2-DE749891E050}" presName="text" presStyleLbl="node1" presStyleIdx="2" presStyleCnt="8">
        <dgm:presLayoutVars>
          <dgm:bulletEnabled val="1"/>
        </dgm:presLayoutVars>
      </dgm:prSet>
      <dgm:spPr/>
    </dgm:pt>
    <dgm:pt modelId="{00535F77-6D6B-408E-9063-6D48D49F7D01}" type="pres">
      <dgm:prSet presAssocID="{06DA815D-D5CB-4071-AFC1-1923A1B1C2E9}" presName="spacer" presStyleCnt="0"/>
      <dgm:spPr/>
    </dgm:pt>
    <dgm:pt modelId="{3F5EADB3-5573-457F-AFF1-0F3ACD5A2C5A}" type="pres">
      <dgm:prSet presAssocID="{0CF13C31-2A37-46A3-875B-00B07C4895E3}" presName="comp" presStyleCnt="0"/>
      <dgm:spPr/>
    </dgm:pt>
    <dgm:pt modelId="{90E5D0C8-E4D2-4A53-B58E-48A7650B9098}" type="pres">
      <dgm:prSet presAssocID="{0CF13C31-2A37-46A3-875B-00B07C4895E3}" presName="box" presStyleLbl="node1" presStyleIdx="3" presStyleCnt="8"/>
      <dgm:spPr/>
    </dgm:pt>
    <dgm:pt modelId="{7FAB459B-310D-4724-B20B-ECCBE6902539}" type="pres">
      <dgm:prSet presAssocID="{0CF13C31-2A37-46A3-875B-00B07C4895E3}" presName="img" presStyleLbl="fgImgPlace1" presStyleIdx="3" presStyleCnt="8"/>
      <dgm:spPr>
        <a:blipFill>
          <a:blip xmlns:r="http://schemas.openxmlformats.org/officeDocument/2006/relationships" r:embed="rId4">
            <a:extLst>
              <a:ext uri="{28A0092B-C50C-407E-A947-70E740481C1C}">
                <a14:useLocalDpi xmlns:a14="http://schemas.microsoft.com/office/drawing/2010/main" val="0"/>
              </a:ext>
            </a:extLst>
          </a:blip>
          <a:srcRect/>
          <a:stretch>
            <a:fillRect t="-35000" b="-35000"/>
          </a:stretch>
        </a:blipFill>
      </dgm:spPr>
    </dgm:pt>
    <dgm:pt modelId="{5C4B1985-977E-4C1D-90ED-EE6EFF3C9692}" type="pres">
      <dgm:prSet presAssocID="{0CF13C31-2A37-46A3-875B-00B07C4895E3}" presName="text" presStyleLbl="node1" presStyleIdx="3" presStyleCnt="8">
        <dgm:presLayoutVars>
          <dgm:bulletEnabled val="1"/>
        </dgm:presLayoutVars>
      </dgm:prSet>
      <dgm:spPr/>
    </dgm:pt>
    <dgm:pt modelId="{BF4481CA-477F-418B-9BD9-8093A7CE3EE3}" type="pres">
      <dgm:prSet presAssocID="{F745C428-C4CB-4DE6-8D57-C89C7BBF2ACB}" presName="spacer" presStyleCnt="0"/>
      <dgm:spPr/>
    </dgm:pt>
    <dgm:pt modelId="{D95E6ABE-C6A8-4E8D-A479-C01F9A0D917D}" type="pres">
      <dgm:prSet presAssocID="{3FC2518D-6D8F-483B-B736-365FBC738135}" presName="comp" presStyleCnt="0"/>
      <dgm:spPr/>
    </dgm:pt>
    <dgm:pt modelId="{B026B534-6B21-47DC-A302-0FE2B702ACD2}" type="pres">
      <dgm:prSet presAssocID="{3FC2518D-6D8F-483B-B736-365FBC738135}" presName="box" presStyleLbl="node1" presStyleIdx="4" presStyleCnt="8"/>
      <dgm:spPr/>
    </dgm:pt>
    <dgm:pt modelId="{4FC3CBEE-01D8-44C2-92CD-69BCC33F403B}" type="pres">
      <dgm:prSet presAssocID="{3FC2518D-6D8F-483B-B736-365FBC738135}" presName="img" presStyleLbl="fgImgPlace1" presStyleIdx="4" presStyleCnt="8"/>
      <dgm:spPr>
        <a:blipFill>
          <a:blip xmlns:r="http://schemas.openxmlformats.org/officeDocument/2006/relationships" r:embed="rId5">
            <a:extLst>
              <a:ext uri="{28A0092B-C50C-407E-A947-70E740481C1C}">
                <a14:useLocalDpi xmlns:a14="http://schemas.microsoft.com/office/drawing/2010/main" val="0"/>
              </a:ext>
            </a:extLst>
          </a:blip>
          <a:srcRect/>
          <a:stretch>
            <a:fillRect l="-1000" r="-1000"/>
          </a:stretch>
        </a:blipFill>
      </dgm:spPr>
    </dgm:pt>
    <dgm:pt modelId="{C6643D48-9628-4687-A999-A84D74D889F7}" type="pres">
      <dgm:prSet presAssocID="{3FC2518D-6D8F-483B-B736-365FBC738135}" presName="text" presStyleLbl="node1" presStyleIdx="4" presStyleCnt="8">
        <dgm:presLayoutVars>
          <dgm:bulletEnabled val="1"/>
        </dgm:presLayoutVars>
      </dgm:prSet>
      <dgm:spPr/>
    </dgm:pt>
    <dgm:pt modelId="{142F7E6F-EEF6-4477-A1B9-DDB562859F66}" type="pres">
      <dgm:prSet presAssocID="{2F10FC26-800B-401A-8350-FD9BF5BE492D}" presName="spacer" presStyleCnt="0"/>
      <dgm:spPr/>
    </dgm:pt>
    <dgm:pt modelId="{9E52B1BA-9CDD-40E4-AF75-46E11E02A31E}" type="pres">
      <dgm:prSet presAssocID="{0658EB33-2EBC-4F2D-82BA-8D6A79467ADC}" presName="comp" presStyleCnt="0"/>
      <dgm:spPr/>
    </dgm:pt>
    <dgm:pt modelId="{210BFF09-03FA-4F6A-8F6B-ADC43EE070C8}" type="pres">
      <dgm:prSet presAssocID="{0658EB33-2EBC-4F2D-82BA-8D6A79467ADC}" presName="box" presStyleLbl="node1" presStyleIdx="5" presStyleCnt="8"/>
      <dgm:spPr/>
    </dgm:pt>
    <dgm:pt modelId="{E6CEFA5A-7277-4A32-B55F-675F943930C1}" type="pres">
      <dgm:prSet presAssocID="{0658EB33-2EBC-4F2D-82BA-8D6A79467ADC}" presName="img" presStyleLbl="fgImgPlace1" presStyleIdx="5" presStyleCnt="8"/>
      <dgm:spPr>
        <a:blipFill>
          <a:blip xmlns:r="http://schemas.openxmlformats.org/officeDocument/2006/relationships" r:embed="rId6">
            <a:extLst>
              <a:ext uri="{28A0092B-C50C-407E-A947-70E740481C1C}">
                <a14:useLocalDpi xmlns:a14="http://schemas.microsoft.com/office/drawing/2010/main" val="0"/>
              </a:ext>
            </a:extLst>
          </a:blip>
          <a:srcRect/>
          <a:stretch>
            <a:fillRect t="-13000" b="-13000"/>
          </a:stretch>
        </a:blipFill>
      </dgm:spPr>
    </dgm:pt>
    <dgm:pt modelId="{78D73CE2-842C-4761-B784-65174C579E0A}" type="pres">
      <dgm:prSet presAssocID="{0658EB33-2EBC-4F2D-82BA-8D6A79467ADC}" presName="text" presStyleLbl="node1" presStyleIdx="5" presStyleCnt="8">
        <dgm:presLayoutVars>
          <dgm:bulletEnabled val="1"/>
        </dgm:presLayoutVars>
      </dgm:prSet>
      <dgm:spPr/>
    </dgm:pt>
    <dgm:pt modelId="{C8F96A6E-FD52-4ED1-BE54-35EFEBE5CAC5}" type="pres">
      <dgm:prSet presAssocID="{AA5609C9-6311-4042-9FE6-7DA355CABB71}" presName="spacer" presStyleCnt="0"/>
      <dgm:spPr/>
    </dgm:pt>
    <dgm:pt modelId="{55B17B33-DC0D-48D0-BF5B-A30E5FD4A94B}" type="pres">
      <dgm:prSet presAssocID="{2A032F15-ADEA-4E36-8F37-9EE07401AF93}" presName="comp" presStyleCnt="0"/>
      <dgm:spPr/>
    </dgm:pt>
    <dgm:pt modelId="{51B1712A-6E53-44EA-930D-E59F059CD773}" type="pres">
      <dgm:prSet presAssocID="{2A032F15-ADEA-4E36-8F37-9EE07401AF93}" presName="box" presStyleLbl="node1" presStyleIdx="6" presStyleCnt="8"/>
      <dgm:spPr/>
    </dgm:pt>
    <dgm:pt modelId="{9C7D640D-BF6E-4BDF-89F2-AA0EAC4060A1}" type="pres">
      <dgm:prSet presAssocID="{2A032F15-ADEA-4E36-8F37-9EE07401AF93}" presName="img" presStyleLbl="fgImgPlace1" presStyleIdx="6" presStyleCnt="8"/>
      <dgm:spPr>
        <a:blipFill>
          <a:blip xmlns:r="http://schemas.openxmlformats.org/officeDocument/2006/relationships" r:embed="rId7">
            <a:extLst>
              <a:ext uri="{28A0092B-C50C-407E-A947-70E740481C1C}">
                <a14:useLocalDpi xmlns:a14="http://schemas.microsoft.com/office/drawing/2010/main" val="0"/>
              </a:ext>
            </a:extLst>
          </a:blip>
          <a:srcRect/>
          <a:stretch>
            <a:fillRect t="-18000" b="-18000"/>
          </a:stretch>
        </a:blipFill>
      </dgm:spPr>
    </dgm:pt>
    <dgm:pt modelId="{DD0C3B19-9FCF-4144-9541-D6FD9ABFCB53}" type="pres">
      <dgm:prSet presAssocID="{2A032F15-ADEA-4E36-8F37-9EE07401AF93}" presName="text" presStyleLbl="node1" presStyleIdx="6" presStyleCnt="8">
        <dgm:presLayoutVars>
          <dgm:bulletEnabled val="1"/>
        </dgm:presLayoutVars>
      </dgm:prSet>
      <dgm:spPr/>
    </dgm:pt>
    <dgm:pt modelId="{0747F0F5-9770-4DF0-8199-3FC8F04319D1}" type="pres">
      <dgm:prSet presAssocID="{981F4573-FFD3-4BD7-A427-7AF8BFF7D382}" presName="spacer" presStyleCnt="0"/>
      <dgm:spPr/>
    </dgm:pt>
    <dgm:pt modelId="{47893DBD-87A2-415F-BAE5-6A537F52E3CD}" type="pres">
      <dgm:prSet presAssocID="{2EF788CB-05BD-4006-A32E-34C0EAC35134}" presName="comp" presStyleCnt="0"/>
      <dgm:spPr/>
    </dgm:pt>
    <dgm:pt modelId="{45718CBB-847B-41F1-ACD2-5C50BCD9BEC7}" type="pres">
      <dgm:prSet presAssocID="{2EF788CB-05BD-4006-A32E-34C0EAC35134}" presName="box" presStyleLbl="node1" presStyleIdx="7" presStyleCnt="8"/>
      <dgm:spPr/>
    </dgm:pt>
    <dgm:pt modelId="{67BA1B02-514D-4926-AE09-B62473D7FB9F}" type="pres">
      <dgm:prSet presAssocID="{2EF788CB-05BD-4006-A32E-34C0EAC35134}" presName="img" presStyleLbl="fgImgPlace1" presStyleIdx="7" presStyleCnt="8"/>
      <dgm:spPr>
        <a:blipFill>
          <a:blip xmlns:r="http://schemas.openxmlformats.org/officeDocument/2006/relationships" r:embed="rId8">
            <a:extLst>
              <a:ext uri="{28A0092B-C50C-407E-A947-70E740481C1C}">
                <a14:useLocalDpi xmlns:a14="http://schemas.microsoft.com/office/drawing/2010/main" val="0"/>
              </a:ext>
            </a:extLst>
          </a:blip>
          <a:srcRect/>
          <a:stretch>
            <a:fillRect t="-13000" b="-13000"/>
          </a:stretch>
        </a:blipFill>
      </dgm:spPr>
    </dgm:pt>
    <dgm:pt modelId="{388ECAD9-7400-42BA-8E72-1038471D9F14}" type="pres">
      <dgm:prSet presAssocID="{2EF788CB-05BD-4006-A32E-34C0EAC35134}" presName="text" presStyleLbl="node1" presStyleIdx="7" presStyleCnt="8">
        <dgm:presLayoutVars>
          <dgm:bulletEnabled val="1"/>
        </dgm:presLayoutVars>
      </dgm:prSet>
      <dgm:spPr/>
    </dgm:pt>
  </dgm:ptLst>
  <dgm:cxnLst>
    <dgm:cxn modelId="{31BD0505-3A60-42BB-97EE-A5C3F3B15734}" type="presOf" srcId="{0CF13C31-2A37-46A3-875B-00B07C4895E3}" destId="{5C4B1985-977E-4C1D-90ED-EE6EFF3C9692}" srcOrd="1" destOrd="0" presId="urn:microsoft.com/office/officeart/2005/8/layout/vList4"/>
    <dgm:cxn modelId="{8B277508-ED1F-4FF5-9A27-7DFCA5FD5E51}" type="presOf" srcId="{99DC1A84-007A-4565-ADEB-62361545D9EF}" destId="{5C25CFFA-7C99-4B47-8B87-A4696EA3501B}" srcOrd="0" destOrd="0" presId="urn:microsoft.com/office/officeart/2005/8/layout/vList4"/>
    <dgm:cxn modelId="{150BE129-E16A-49E2-84BB-C338EDF12B2E}" type="presOf" srcId="{3FC2518D-6D8F-483B-B736-365FBC738135}" destId="{B026B534-6B21-47DC-A302-0FE2B702ACD2}" srcOrd="0" destOrd="0" presId="urn:microsoft.com/office/officeart/2005/8/layout/vList4"/>
    <dgm:cxn modelId="{3CA57A37-1E47-44DD-A4CE-128064EEF22F}" srcId="{0AA22F1C-6D87-4914-A994-1341082294A3}" destId="{57AF0915-2AA8-4FF1-BD6B-DAD4B28FF221}" srcOrd="1" destOrd="0" parTransId="{408BFB78-9431-47FC-9DA6-C1C4A73DB986}" sibTransId="{A3AD4318-8248-4B8C-98DF-C1E5A07BAB27}"/>
    <dgm:cxn modelId="{CA5B8E3F-F8A1-4CE1-A549-E4D85C8EBF36}" type="presOf" srcId="{0658EB33-2EBC-4F2D-82BA-8D6A79467ADC}" destId="{78D73CE2-842C-4761-B784-65174C579E0A}" srcOrd="1" destOrd="0" presId="urn:microsoft.com/office/officeart/2005/8/layout/vList4"/>
    <dgm:cxn modelId="{C6B98742-4FA0-46BC-B86C-D4966471C726}" type="presOf" srcId="{2EF788CB-05BD-4006-A32E-34C0EAC35134}" destId="{45718CBB-847B-41F1-ACD2-5C50BCD9BEC7}" srcOrd="0" destOrd="0" presId="urn:microsoft.com/office/officeart/2005/8/layout/vList4"/>
    <dgm:cxn modelId="{741CA562-0C17-49CD-923A-36C4BD51B3DE}" type="presOf" srcId="{98330B40-941A-4A66-B2D2-DE749891E050}" destId="{58D4AE50-7F15-46F0-896C-1D35F133327E}" srcOrd="0" destOrd="0" presId="urn:microsoft.com/office/officeart/2005/8/layout/vList4"/>
    <dgm:cxn modelId="{C3F49744-192D-4152-AD06-E144AD3B11D0}" srcId="{0AA22F1C-6D87-4914-A994-1341082294A3}" destId="{98330B40-941A-4A66-B2D2-DE749891E050}" srcOrd="2" destOrd="0" parTransId="{DE15CE37-A07E-45FA-84FA-7C940822996A}" sibTransId="{06DA815D-D5CB-4071-AFC1-1923A1B1C2E9}"/>
    <dgm:cxn modelId="{030EDD46-A345-4316-AD27-D8A9E253FFA0}" type="presOf" srcId="{0AA22F1C-6D87-4914-A994-1341082294A3}" destId="{8E4E498D-C202-460C-8205-5C81ED12A20D}" srcOrd="0" destOrd="0" presId="urn:microsoft.com/office/officeart/2005/8/layout/vList4"/>
    <dgm:cxn modelId="{5F9A0E73-7595-4DDD-9EDB-9ED54F438203}" srcId="{0AA22F1C-6D87-4914-A994-1341082294A3}" destId="{2A032F15-ADEA-4E36-8F37-9EE07401AF93}" srcOrd="6" destOrd="0" parTransId="{81912F11-EF9A-4D7B-BEB4-1AC967FA46ED}" sibTransId="{981F4573-FFD3-4BD7-A427-7AF8BFF7D382}"/>
    <dgm:cxn modelId="{52E75175-4C2B-4370-98FB-7A8C71031D18}" type="presOf" srcId="{2A032F15-ADEA-4E36-8F37-9EE07401AF93}" destId="{DD0C3B19-9FCF-4144-9541-D6FD9ABFCB53}" srcOrd="1" destOrd="0" presId="urn:microsoft.com/office/officeart/2005/8/layout/vList4"/>
    <dgm:cxn modelId="{890F1089-7495-4607-8AD4-2F23F6F51A50}" type="presOf" srcId="{0CF13C31-2A37-46A3-875B-00B07C4895E3}" destId="{90E5D0C8-E4D2-4A53-B58E-48A7650B9098}" srcOrd="0" destOrd="0" presId="urn:microsoft.com/office/officeart/2005/8/layout/vList4"/>
    <dgm:cxn modelId="{20977E8B-42AA-4082-91EE-56F695CF3E5B}" srcId="{0AA22F1C-6D87-4914-A994-1341082294A3}" destId="{3FC2518D-6D8F-483B-B736-365FBC738135}" srcOrd="4" destOrd="0" parTransId="{5D5CFAC1-6ABB-468A-B042-A401FC9018E0}" sibTransId="{2F10FC26-800B-401A-8350-FD9BF5BE492D}"/>
    <dgm:cxn modelId="{057A5991-C261-4EAA-B773-56E4D3D5E380}" type="presOf" srcId="{0658EB33-2EBC-4F2D-82BA-8D6A79467ADC}" destId="{210BFF09-03FA-4F6A-8F6B-ADC43EE070C8}" srcOrd="0" destOrd="0" presId="urn:microsoft.com/office/officeart/2005/8/layout/vList4"/>
    <dgm:cxn modelId="{A240A2A2-C7F8-47BC-A121-1B8550FB317A}" type="presOf" srcId="{2EF788CB-05BD-4006-A32E-34C0EAC35134}" destId="{388ECAD9-7400-42BA-8E72-1038471D9F14}" srcOrd="1" destOrd="0" presId="urn:microsoft.com/office/officeart/2005/8/layout/vList4"/>
    <dgm:cxn modelId="{BEECCFBA-5FBE-4B70-9554-5B0C54E24504}" type="presOf" srcId="{2A032F15-ADEA-4E36-8F37-9EE07401AF93}" destId="{51B1712A-6E53-44EA-930D-E59F059CD773}" srcOrd="0" destOrd="0" presId="urn:microsoft.com/office/officeart/2005/8/layout/vList4"/>
    <dgm:cxn modelId="{B4DABEC1-FCA9-479F-8BDF-7C2DDE8DAEF5}" srcId="{0AA22F1C-6D87-4914-A994-1341082294A3}" destId="{0CF13C31-2A37-46A3-875B-00B07C4895E3}" srcOrd="3" destOrd="0" parTransId="{5D3F84AF-CF2C-4968-AF6C-9E4EEF036A75}" sibTransId="{F745C428-C4CB-4DE6-8D57-C89C7BBF2ACB}"/>
    <dgm:cxn modelId="{F3B83FCB-4D37-4076-B603-84F742B9C76F}" type="presOf" srcId="{99DC1A84-007A-4565-ADEB-62361545D9EF}" destId="{35030E54-358C-44FF-BD13-0640DC450A09}" srcOrd="1" destOrd="0" presId="urn:microsoft.com/office/officeart/2005/8/layout/vList4"/>
    <dgm:cxn modelId="{02EBC3CE-3338-4D8D-94EE-ACF1308A95AF}" type="presOf" srcId="{57AF0915-2AA8-4FF1-BD6B-DAD4B28FF221}" destId="{2FEF022F-DAD7-4DE6-A734-76627580F9EE}" srcOrd="0" destOrd="0" presId="urn:microsoft.com/office/officeart/2005/8/layout/vList4"/>
    <dgm:cxn modelId="{7D6F23DC-B001-449E-94FB-47D33496412C}" type="presOf" srcId="{3FC2518D-6D8F-483B-B736-365FBC738135}" destId="{C6643D48-9628-4687-A999-A84D74D889F7}" srcOrd="1" destOrd="0" presId="urn:microsoft.com/office/officeart/2005/8/layout/vList4"/>
    <dgm:cxn modelId="{6DB495EE-C208-4A4E-94D9-0CF3CB2374B4}" srcId="{0AA22F1C-6D87-4914-A994-1341082294A3}" destId="{99DC1A84-007A-4565-ADEB-62361545D9EF}" srcOrd="0" destOrd="0" parTransId="{A907E5DD-9C36-4870-9E0A-5B577E0E1A15}" sibTransId="{4F25D9A4-5C53-4F37-ABA2-91CF189C1EE4}"/>
    <dgm:cxn modelId="{8D9E23F6-4A35-4C5E-855A-791288A5746A}" type="presOf" srcId="{57AF0915-2AA8-4FF1-BD6B-DAD4B28FF221}" destId="{E53F1FA7-11F5-4803-86C6-1930CA5F3540}" srcOrd="1" destOrd="0" presId="urn:microsoft.com/office/officeart/2005/8/layout/vList4"/>
    <dgm:cxn modelId="{374D92F7-82EF-4A43-8D74-317FE27694EA}" srcId="{0AA22F1C-6D87-4914-A994-1341082294A3}" destId="{2EF788CB-05BD-4006-A32E-34C0EAC35134}" srcOrd="7" destOrd="0" parTransId="{9CDC74B2-0C38-4643-BE8D-AC9BB1B4349F}" sibTransId="{94E7B731-D710-4C1E-8885-DF015ECBE536}"/>
    <dgm:cxn modelId="{AD31A2F8-BF5E-45DE-8D42-66E0B9E89960}" srcId="{0AA22F1C-6D87-4914-A994-1341082294A3}" destId="{0658EB33-2EBC-4F2D-82BA-8D6A79467ADC}" srcOrd="5" destOrd="0" parTransId="{056F436F-5B08-4DE1-9D90-D4D6D49EEA48}" sibTransId="{AA5609C9-6311-4042-9FE6-7DA355CABB71}"/>
    <dgm:cxn modelId="{268F3FFB-9E34-4068-AF47-05C5B698A3E3}" type="presOf" srcId="{98330B40-941A-4A66-B2D2-DE749891E050}" destId="{902271A9-CAD7-44E5-8DB5-442DC9195645}" srcOrd="1" destOrd="0" presId="urn:microsoft.com/office/officeart/2005/8/layout/vList4"/>
    <dgm:cxn modelId="{43019C7F-70A6-467C-BF10-42E250FAB9ED}" type="presParOf" srcId="{8E4E498D-C202-460C-8205-5C81ED12A20D}" destId="{ECC4955D-E89A-4404-A555-DC341C408C9B}" srcOrd="0" destOrd="0" presId="urn:microsoft.com/office/officeart/2005/8/layout/vList4"/>
    <dgm:cxn modelId="{DC00830C-D113-45AF-A0EC-48A78300487E}" type="presParOf" srcId="{ECC4955D-E89A-4404-A555-DC341C408C9B}" destId="{5C25CFFA-7C99-4B47-8B87-A4696EA3501B}" srcOrd="0" destOrd="0" presId="urn:microsoft.com/office/officeart/2005/8/layout/vList4"/>
    <dgm:cxn modelId="{F2FB492C-B809-441A-9CE7-97F02E3DC92A}" type="presParOf" srcId="{ECC4955D-E89A-4404-A555-DC341C408C9B}" destId="{386203F0-CBAE-4B4E-BFF3-8B97B90EE4CA}" srcOrd="1" destOrd="0" presId="urn:microsoft.com/office/officeart/2005/8/layout/vList4"/>
    <dgm:cxn modelId="{190376D5-CA56-4723-BD31-534AFF107EE7}" type="presParOf" srcId="{ECC4955D-E89A-4404-A555-DC341C408C9B}" destId="{35030E54-358C-44FF-BD13-0640DC450A09}" srcOrd="2" destOrd="0" presId="urn:microsoft.com/office/officeart/2005/8/layout/vList4"/>
    <dgm:cxn modelId="{82C3C217-72E0-4283-B843-CD5CE1BB2475}" type="presParOf" srcId="{8E4E498D-C202-460C-8205-5C81ED12A20D}" destId="{71C9ADDA-89BE-432A-BB66-2C0435D14568}" srcOrd="1" destOrd="0" presId="urn:microsoft.com/office/officeart/2005/8/layout/vList4"/>
    <dgm:cxn modelId="{23940572-C1F6-4FA3-B2AF-43FCF332001B}" type="presParOf" srcId="{8E4E498D-C202-460C-8205-5C81ED12A20D}" destId="{91A21D7B-32AA-422C-AB03-B80F660DEB6E}" srcOrd="2" destOrd="0" presId="urn:microsoft.com/office/officeart/2005/8/layout/vList4"/>
    <dgm:cxn modelId="{7EDC2A1C-A4D1-4DDC-BD2C-1983D5A00AA0}" type="presParOf" srcId="{91A21D7B-32AA-422C-AB03-B80F660DEB6E}" destId="{2FEF022F-DAD7-4DE6-A734-76627580F9EE}" srcOrd="0" destOrd="0" presId="urn:microsoft.com/office/officeart/2005/8/layout/vList4"/>
    <dgm:cxn modelId="{1ACFF648-A5C4-43A9-BDE6-454DFFB61063}" type="presParOf" srcId="{91A21D7B-32AA-422C-AB03-B80F660DEB6E}" destId="{AB4ABEF7-8A43-426D-848D-BB7CC7E17271}" srcOrd="1" destOrd="0" presId="urn:microsoft.com/office/officeart/2005/8/layout/vList4"/>
    <dgm:cxn modelId="{B246072F-7A82-4A83-B017-1DFBA5CE4134}" type="presParOf" srcId="{91A21D7B-32AA-422C-AB03-B80F660DEB6E}" destId="{E53F1FA7-11F5-4803-86C6-1930CA5F3540}" srcOrd="2" destOrd="0" presId="urn:microsoft.com/office/officeart/2005/8/layout/vList4"/>
    <dgm:cxn modelId="{1D744F22-19FF-4CF3-901D-A6884F6B4AC7}" type="presParOf" srcId="{8E4E498D-C202-460C-8205-5C81ED12A20D}" destId="{E960BE52-B1F6-4D92-9968-5302A521E3D1}" srcOrd="3" destOrd="0" presId="urn:microsoft.com/office/officeart/2005/8/layout/vList4"/>
    <dgm:cxn modelId="{219BAF49-D606-41CC-B5FE-5147445E09D5}" type="presParOf" srcId="{8E4E498D-C202-460C-8205-5C81ED12A20D}" destId="{08DA0CD9-BFF8-41C5-9AB9-997BE5BEE4B0}" srcOrd="4" destOrd="0" presId="urn:microsoft.com/office/officeart/2005/8/layout/vList4"/>
    <dgm:cxn modelId="{650C3073-DE3E-4582-8312-CF897195EDD8}" type="presParOf" srcId="{08DA0CD9-BFF8-41C5-9AB9-997BE5BEE4B0}" destId="{58D4AE50-7F15-46F0-896C-1D35F133327E}" srcOrd="0" destOrd="0" presId="urn:microsoft.com/office/officeart/2005/8/layout/vList4"/>
    <dgm:cxn modelId="{37CD8D69-E80F-4E91-95F7-D3710289D9F3}" type="presParOf" srcId="{08DA0CD9-BFF8-41C5-9AB9-997BE5BEE4B0}" destId="{3421CEAB-8E02-4924-9551-5305210A2CD8}" srcOrd="1" destOrd="0" presId="urn:microsoft.com/office/officeart/2005/8/layout/vList4"/>
    <dgm:cxn modelId="{BE22BF54-EA82-412A-A4B9-65077AC91917}" type="presParOf" srcId="{08DA0CD9-BFF8-41C5-9AB9-997BE5BEE4B0}" destId="{902271A9-CAD7-44E5-8DB5-442DC9195645}" srcOrd="2" destOrd="0" presId="urn:microsoft.com/office/officeart/2005/8/layout/vList4"/>
    <dgm:cxn modelId="{BAD9EC9B-4E7B-427C-ADCF-B36D85DE8F5B}" type="presParOf" srcId="{8E4E498D-C202-460C-8205-5C81ED12A20D}" destId="{00535F77-6D6B-408E-9063-6D48D49F7D01}" srcOrd="5" destOrd="0" presId="urn:microsoft.com/office/officeart/2005/8/layout/vList4"/>
    <dgm:cxn modelId="{EB2CF5A1-9DD0-46A0-BDA0-8E6521567250}" type="presParOf" srcId="{8E4E498D-C202-460C-8205-5C81ED12A20D}" destId="{3F5EADB3-5573-457F-AFF1-0F3ACD5A2C5A}" srcOrd="6" destOrd="0" presId="urn:microsoft.com/office/officeart/2005/8/layout/vList4"/>
    <dgm:cxn modelId="{DD260A49-6668-44A7-B183-CDA0A4B96958}" type="presParOf" srcId="{3F5EADB3-5573-457F-AFF1-0F3ACD5A2C5A}" destId="{90E5D0C8-E4D2-4A53-B58E-48A7650B9098}" srcOrd="0" destOrd="0" presId="urn:microsoft.com/office/officeart/2005/8/layout/vList4"/>
    <dgm:cxn modelId="{E1AB3AC1-61F8-4C8F-AE54-3ABCA9684076}" type="presParOf" srcId="{3F5EADB3-5573-457F-AFF1-0F3ACD5A2C5A}" destId="{7FAB459B-310D-4724-B20B-ECCBE6902539}" srcOrd="1" destOrd="0" presId="urn:microsoft.com/office/officeart/2005/8/layout/vList4"/>
    <dgm:cxn modelId="{216F070C-8672-4A3D-A8A2-4D4BBBACA764}" type="presParOf" srcId="{3F5EADB3-5573-457F-AFF1-0F3ACD5A2C5A}" destId="{5C4B1985-977E-4C1D-90ED-EE6EFF3C9692}" srcOrd="2" destOrd="0" presId="urn:microsoft.com/office/officeart/2005/8/layout/vList4"/>
    <dgm:cxn modelId="{2CE495DC-96F4-40DB-ABD7-62DF9B062919}" type="presParOf" srcId="{8E4E498D-C202-460C-8205-5C81ED12A20D}" destId="{BF4481CA-477F-418B-9BD9-8093A7CE3EE3}" srcOrd="7" destOrd="0" presId="urn:microsoft.com/office/officeart/2005/8/layout/vList4"/>
    <dgm:cxn modelId="{5CAC9615-97F0-4BD1-897A-A02CD66E1920}" type="presParOf" srcId="{8E4E498D-C202-460C-8205-5C81ED12A20D}" destId="{D95E6ABE-C6A8-4E8D-A479-C01F9A0D917D}" srcOrd="8" destOrd="0" presId="urn:microsoft.com/office/officeart/2005/8/layout/vList4"/>
    <dgm:cxn modelId="{2B53962F-1CED-4357-9DF5-106A2ED17B9A}" type="presParOf" srcId="{D95E6ABE-C6A8-4E8D-A479-C01F9A0D917D}" destId="{B026B534-6B21-47DC-A302-0FE2B702ACD2}" srcOrd="0" destOrd="0" presId="urn:microsoft.com/office/officeart/2005/8/layout/vList4"/>
    <dgm:cxn modelId="{C9D99C1D-43F7-40B2-B4BE-88AA8C7474FC}" type="presParOf" srcId="{D95E6ABE-C6A8-4E8D-A479-C01F9A0D917D}" destId="{4FC3CBEE-01D8-44C2-92CD-69BCC33F403B}" srcOrd="1" destOrd="0" presId="urn:microsoft.com/office/officeart/2005/8/layout/vList4"/>
    <dgm:cxn modelId="{FCF91A57-3AE6-430F-9CB6-5DC23BBB075F}" type="presParOf" srcId="{D95E6ABE-C6A8-4E8D-A479-C01F9A0D917D}" destId="{C6643D48-9628-4687-A999-A84D74D889F7}" srcOrd="2" destOrd="0" presId="urn:microsoft.com/office/officeart/2005/8/layout/vList4"/>
    <dgm:cxn modelId="{ACB0A0A6-57F3-4889-B43D-926D46220534}" type="presParOf" srcId="{8E4E498D-C202-460C-8205-5C81ED12A20D}" destId="{142F7E6F-EEF6-4477-A1B9-DDB562859F66}" srcOrd="9" destOrd="0" presId="urn:microsoft.com/office/officeart/2005/8/layout/vList4"/>
    <dgm:cxn modelId="{08DD1CDB-F61F-4956-843C-CDA85073E814}" type="presParOf" srcId="{8E4E498D-C202-460C-8205-5C81ED12A20D}" destId="{9E52B1BA-9CDD-40E4-AF75-46E11E02A31E}" srcOrd="10" destOrd="0" presId="urn:microsoft.com/office/officeart/2005/8/layout/vList4"/>
    <dgm:cxn modelId="{273E2781-2AC8-4ABA-AD45-5F00CD0645DE}" type="presParOf" srcId="{9E52B1BA-9CDD-40E4-AF75-46E11E02A31E}" destId="{210BFF09-03FA-4F6A-8F6B-ADC43EE070C8}" srcOrd="0" destOrd="0" presId="urn:microsoft.com/office/officeart/2005/8/layout/vList4"/>
    <dgm:cxn modelId="{5DDD6DF6-4B6C-42E1-9866-D4CD77DDD078}" type="presParOf" srcId="{9E52B1BA-9CDD-40E4-AF75-46E11E02A31E}" destId="{E6CEFA5A-7277-4A32-B55F-675F943930C1}" srcOrd="1" destOrd="0" presId="urn:microsoft.com/office/officeart/2005/8/layout/vList4"/>
    <dgm:cxn modelId="{5FA9495C-56E4-4239-8451-3F5FD89B2272}" type="presParOf" srcId="{9E52B1BA-9CDD-40E4-AF75-46E11E02A31E}" destId="{78D73CE2-842C-4761-B784-65174C579E0A}" srcOrd="2" destOrd="0" presId="urn:microsoft.com/office/officeart/2005/8/layout/vList4"/>
    <dgm:cxn modelId="{BFDC42F5-9979-40F2-9541-4A4DBABFBAAE}" type="presParOf" srcId="{8E4E498D-C202-460C-8205-5C81ED12A20D}" destId="{C8F96A6E-FD52-4ED1-BE54-35EFEBE5CAC5}" srcOrd="11" destOrd="0" presId="urn:microsoft.com/office/officeart/2005/8/layout/vList4"/>
    <dgm:cxn modelId="{7C784CCC-7C64-4DDD-A433-DFBFF9DCDB97}" type="presParOf" srcId="{8E4E498D-C202-460C-8205-5C81ED12A20D}" destId="{55B17B33-DC0D-48D0-BF5B-A30E5FD4A94B}" srcOrd="12" destOrd="0" presId="urn:microsoft.com/office/officeart/2005/8/layout/vList4"/>
    <dgm:cxn modelId="{A59B9C54-CE1F-443F-B4F1-EA239F0FB50E}" type="presParOf" srcId="{55B17B33-DC0D-48D0-BF5B-A30E5FD4A94B}" destId="{51B1712A-6E53-44EA-930D-E59F059CD773}" srcOrd="0" destOrd="0" presId="urn:microsoft.com/office/officeart/2005/8/layout/vList4"/>
    <dgm:cxn modelId="{B8156CDE-F814-4717-A915-4DF7D983DF40}" type="presParOf" srcId="{55B17B33-DC0D-48D0-BF5B-A30E5FD4A94B}" destId="{9C7D640D-BF6E-4BDF-89F2-AA0EAC4060A1}" srcOrd="1" destOrd="0" presId="urn:microsoft.com/office/officeart/2005/8/layout/vList4"/>
    <dgm:cxn modelId="{82949359-6F37-4CBE-BCC2-AE4D1740B207}" type="presParOf" srcId="{55B17B33-DC0D-48D0-BF5B-A30E5FD4A94B}" destId="{DD0C3B19-9FCF-4144-9541-D6FD9ABFCB53}" srcOrd="2" destOrd="0" presId="urn:microsoft.com/office/officeart/2005/8/layout/vList4"/>
    <dgm:cxn modelId="{415961E3-E42F-4F4C-A99C-AF0BDF368C3F}" type="presParOf" srcId="{8E4E498D-C202-460C-8205-5C81ED12A20D}" destId="{0747F0F5-9770-4DF0-8199-3FC8F04319D1}" srcOrd="13" destOrd="0" presId="urn:microsoft.com/office/officeart/2005/8/layout/vList4"/>
    <dgm:cxn modelId="{44B35255-04C1-4C7D-94BB-EB1043A5A655}" type="presParOf" srcId="{8E4E498D-C202-460C-8205-5C81ED12A20D}" destId="{47893DBD-87A2-415F-BAE5-6A537F52E3CD}" srcOrd="14" destOrd="0" presId="urn:microsoft.com/office/officeart/2005/8/layout/vList4"/>
    <dgm:cxn modelId="{DEF0471F-ED2C-467D-938E-A2BE3B07841D}" type="presParOf" srcId="{47893DBD-87A2-415F-BAE5-6A537F52E3CD}" destId="{45718CBB-847B-41F1-ACD2-5C50BCD9BEC7}" srcOrd="0" destOrd="0" presId="urn:microsoft.com/office/officeart/2005/8/layout/vList4"/>
    <dgm:cxn modelId="{2B6DED80-FA92-438D-80BC-A87AEB30162C}" type="presParOf" srcId="{47893DBD-87A2-415F-BAE5-6A537F52E3CD}" destId="{67BA1B02-514D-4926-AE09-B62473D7FB9F}" srcOrd="1" destOrd="0" presId="urn:microsoft.com/office/officeart/2005/8/layout/vList4"/>
    <dgm:cxn modelId="{C7F3742C-E669-47DD-ABD9-D3794B972717}" type="presParOf" srcId="{47893DBD-87A2-415F-BAE5-6A537F52E3CD}" destId="{388ECAD9-7400-42BA-8E72-1038471D9F1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22F1C-6D87-4914-A994-1341082294A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826D657-9252-4D85-A014-EE75B08CBAE8}">
      <dgm:prSet/>
      <dgm:spPr/>
      <dgm:t>
        <a:bodyPr/>
        <a:lstStyle/>
        <a:p>
          <a:pPr algn="ctr" rtl="0"/>
          <a:r>
            <a:rPr lang="en-US" dirty="0">
              <a:solidFill>
                <a:schemeClr val="tx1"/>
              </a:solidFill>
            </a:rPr>
            <a:t>Water Pollution Control</a:t>
          </a:r>
        </a:p>
      </dgm:t>
    </dgm:pt>
    <dgm:pt modelId="{3DA5D993-0669-4863-AC00-BEF0689B581B}" type="parTrans" cxnId="{DE80D7ED-EBDC-445D-B458-938B1800A07E}">
      <dgm:prSet/>
      <dgm:spPr/>
      <dgm:t>
        <a:bodyPr/>
        <a:lstStyle/>
        <a:p>
          <a:endParaRPr lang="en-US">
            <a:solidFill>
              <a:schemeClr val="tx1"/>
            </a:solidFill>
          </a:endParaRPr>
        </a:p>
      </dgm:t>
    </dgm:pt>
    <dgm:pt modelId="{B1CB8AC4-0E9A-41BC-8A57-9C76654DD867}" type="sibTrans" cxnId="{DE80D7ED-EBDC-445D-B458-938B1800A07E}">
      <dgm:prSet/>
      <dgm:spPr/>
      <dgm:t>
        <a:bodyPr/>
        <a:lstStyle/>
        <a:p>
          <a:endParaRPr lang="en-US">
            <a:solidFill>
              <a:schemeClr val="tx1"/>
            </a:solidFill>
          </a:endParaRPr>
        </a:p>
      </dgm:t>
    </dgm:pt>
    <dgm:pt modelId="{A06AA6CB-FDDD-4636-B630-14BE2397D7B8}">
      <dgm:prSet/>
      <dgm:spPr/>
      <dgm:t>
        <a:bodyPr/>
        <a:lstStyle/>
        <a:p>
          <a:pPr algn="ctr" rtl="0"/>
          <a:r>
            <a:rPr lang="en-US" dirty="0">
              <a:solidFill>
                <a:schemeClr val="tx1"/>
              </a:solidFill>
            </a:rPr>
            <a:t>Project Completion and Invoicing</a:t>
          </a:r>
        </a:p>
      </dgm:t>
    </dgm:pt>
    <dgm:pt modelId="{33BD13EA-AF8F-4657-9426-BBF791A81EC1}" type="parTrans" cxnId="{91EB41F9-C491-4292-B6D8-7DBB1069E21E}">
      <dgm:prSet/>
      <dgm:spPr/>
      <dgm:t>
        <a:bodyPr/>
        <a:lstStyle/>
        <a:p>
          <a:endParaRPr lang="en-US">
            <a:solidFill>
              <a:schemeClr val="tx1"/>
            </a:solidFill>
          </a:endParaRPr>
        </a:p>
      </dgm:t>
    </dgm:pt>
    <dgm:pt modelId="{329AB9CC-F5E1-484D-B86F-7EBC17696B6E}" type="sibTrans" cxnId="{91EB41F9-C491-4292-B6D8-7DBB1069E21E}">
      <dgm:prSet/>
      <dgm:spPr/>
      <dgm:t>
        <a:bodyPr/>
        <a:lstStyle/>
        <a:p>
          <a:endParaRPr lang="en-US">
            <a:solidFill>
              <a:schemeClr val="tx1"/>
            </a:solidFill>
          </a:endParaRPr>
        </a:p>
      </dgm:t>
    </dgm:pt>
    <dgm:pt modelId="{D8E23639-8612-4881-B5F8-7271D53A90A4}">
      <dgm:prSet/>
      <dgm:spPr/>
      <dgm:t>
        <a:bodyPr/>
        <a:lstStyle/>
        <a:p>
          <a:pPr algn="ctr" rtl="0"/>
          <a:r>
            <a:rPr lang="en-US" dirty="0">
              <a:solidFill>
                <a:schemeClr val="tx1"/>
              </a:solidFill>
            </a:rPr>
            <a:t>Construction Claims and Disputes</a:t>
          </a:r>
        </a:p>
      </dgm:t>
    </dgm:pt>
    <dgm:pt modelId="{F1B81730-8151-4531-9E61-91F3D3970553}" type="parTrans" cxnId="{AAC277A7-3949-4314-93EC-3D7A5A94B6E9}">
      <dgm:prSet/>
      <dgm:spPr/>
      <dgm:t>
        <a:bodyPr/>
        <a:lstStyle/>
        <a:p>
          <a:endParaRPr lang="en-US">
            <a:solidFill>
              <a:schemeClr val="tx1"/>
            </a:solidFill>
          </a:endParaRPr>
        </a:p>
      </dgm:t>
    </dgm:pt>
    <dgm:pt modelId="{EBC2A3BE-F787-46E8-9919-85FC311B38BC}" type="sibTrans" cxnId="{AAC277A7-3949-4314-93EC-3D7A5A94B6E9}">
      <dgm:prSet/>
      <dgm:spPr/>
      <dgm:t>
        <a:bodyPr/>
        <a:lstStyle/>
        <a:p>
          <a:endParaRPr lang="en-US">
            <a:solidFill>
              <a:schemeClr val="tx1"/>
            </a:solidFill>
          </a:endParaRPr>
        </a:p>
      </dgm:t>
    </dgm:pt>
    <dgm:pt modelId="{EB1E5B7F-38FD-4D5F-B3B8-D7F1A63E49E6}">
      <dgm:prSet/>
      <dgm:spPr/>
      <dgm:t>
        <a:bodyPr/>
        <a:lstStyle/>
        <a:p>
          <a:pPr algn="ctr" rtl="0"/>
          <a:r>
            <a:rPr lang="en-US" dirty="0">
              <a:solidFill>
                <a:schemeClr val="tx1"/>
              </a:solidFill>
            </a:rPr>
            <a:t>Labor Compliance</a:t>
          </a:r>
        </a:p>
      </dgm:t>
    </dgm:pt>
    <dgm:pt modelId="{F6C93013-7EDA-4164-B19A-F13C3C8C7884}" type="parTrans" cxnId="{B3375AC2-0A8F-4681-B0B5-70D3CB78C2C1}">
      <dgm:prSet/>
      <dgm:spPr/>
      <dgm:t>
        <a:bodyPr/>
        <a:lstStyle/>
        <a:p>
          <a:endParaRPr lang="en-US">
            <a:solidFill>
              <a:schemeClr val="tx1"/>
            </a:solidFill>
          </a:endParaRPr>
        </a:p>
      </dgm:t>
    </dgm:pt>
    <dgm:pt modelId="{CAA2613E-F4FD-46AD-A635-5FC76F62B18D}" type="sibTrans" cxnId="{B3375AC2-0A8F-4681-B0B5-70D3CB78C2C1}">
      <dgm:prSet/>
      <dgm:spPr/>
      <dgm:t>
        <a:bodyPr/>
        <a:lstStyle/>
        <a:p>
          <a:endParaRPr lang="en-US">
            <a:solidFill>
              <a:schemeClr val="tx1"/>
            </a:solidFill>
          </a:endParaRPr>
        </a:p>
      </dgm:t>
    </dgm:pt>
    <dgm:pt modelId="{955D7C6C-B44C-449A-B7E1-3BB73E52001D}">
      <dgm:prSet/>
      <dgm:spPr/>
      <dgm:t>
        <a:bodyPr/>
        <a:lstStyle/>
        <a:p>
          <a:pPr algn="ctr" rtl="0"/>
          <a:r>
            <a:rPr lang="en-US" dirty="0">
              <a:solidFill>
                <a:schemeClr val="tx1"/>
              </a:solidFill>
            </a:rPr>
            <a:t>Construction Oversight Program</a:t>
          </a:r>
        </a:p>
      </dgm:t>
    </dgm:pt>
    <dgm:pt modelId="{1CC69CC9-4489-4644-B105-411538BC338E}" type="parTrans" cxnId="{7A7EFFB1-EA43-4511-AD77-35DBAEFA82AF}">
      <dgm:prSet/>
      <dgm:spPr/>
      <dgm:t>
        <a:bodyPr/>
        <a:lstStyle/>
        <a:p>
          <a:endParaRPr lang="en-US">
            <a:solidFill>
              <a:schemeClr val="tx1"/>
            </a:solidFill>
          </a:endParaRPr>
        </a:p>
      </dgm:t>
    </dgm:pt>
    <dgm:pt modelId="{DDA33648-E922-4560-9385-12C75912CFD8}" type="sibTrans" cxnId="{7A7EFFB1-EA43-4511-AD77-35DBAEFA82AF}">
      <dgm:prSet/>
      <dgm:spPr/>
      <dgm:t>
        <a:bodyPr/>
        <a:lstStyle/>
        <a:p>
          <a:endParaRPr lang="en-US">
            <a:solidFill>
              <a:schemeClr val="tx1"/>
            </a:solidFill>
          </a:endParaRPr>
        </a:p>
      </dgm:t>
    </dgm:pt>
    <dgm:pt modelId="{6008825A-D98D-4156-81F7-2F3C29C1C704}">
      <dgm:prSet/>
      <dgm:spPr/>
      <dgm:t>
        <a:bodyPr/>
        <a:lstStyle/>
        <a:p>
          <a:pPr algn="ctr" rtl="0"/>
          <a:r>
            <a:rPr lang="en-US" dirty="0">
              <a:solidFill>
                <a:schemeClr val="tx1"/>
              </a:solidFill>
            </a:rPr>
            <a:t>Environmental Stewardship</a:t>
          </a:r>
        </a:p>
      </dgm:t>
    </dgm:pt>
    <dgm:pt modelId="{53E2603C-0EFB-4452-A77A-90BE415CDC28}" type="sibTrans" cxnId="{7EFC5FF0-78FF-458D-BF60-97FD86968BA7}">
      <dgm:prSet/>
      <dgm:spPr/>
      <dgm:t>
        <a:bodyPr/>
        <a:lstStyle/>
        <a:p>
          <a:endParaRPr lang="en-US">
            <a:solidFill>
              <a:schemeClr val="tx1"/>
            </a:solidFill>
          </a:endParaRPr>
        </a:p>
      </dgm:t>
    </dgm:pt>
    <dgm:pt modelId="{1B978549-A5D0-4DF2-B8B1-21221B63B0AA}" type="parTrans" cxnId="{7EFC5FF0-78FF-458D-BF60-97FD86968BA7}">
      <dgm:prSet/>
      <dgm:spPr/>
      <dgm:t>
        <a:bodyPr/>
        <a:lstStyle/>
        <a:p>
          <a:endParaRPr lang="en-US">
            <a:solidFill>
              <a:schemeClr val="tx1"/>
            </a:solidFill>
          </a:endParaRPr>
        </a:p>
      </dgm:t>
    </dgm:pt>
    <dgm:pt modelId="{246F2345-CCC7-4404-ACE6-36AA2CEE9B75}" type="pres">
      <dgm:prSet presAssocID="{0AA22F1C-6D87-4914-A994-1341082294A3}" presName="linear" presStyleCnt="0">
        <dgm:presLayoutVars>
          <dgm:dir/>
          <dgm:resizeHandles val="exact"/>
        </dgm:presLayoutVars>
      </dgm:prSet>
      <dgm:spPr/>
    </dgm:pt>
    <dgm:pt modelId="{BCFC8E95-14BA-4529-9D43-D8F42F40049E}" type="pres">
      <dgm:prSet presAssocID="{6008825A-D98D-4156-81F7-2F3C29C1C704}" presName="comp" presStyleCnt="0"/>
      <dgm:spPr/>
    </dgm:pt>
    <dgm:pt modelId="{2D9A9BAE-7743-4924-A3AE-8D477ECCCCF9}" type="pres">
      <dgm:prSet presAssocID="{6008825A-D98D-4156-81F7-2F3C29C1C704}" presName="box" presStyleLbl="node1" presStyleIdx="0" presStyleCnt="6"/>
      <dgm:spPr/>
    </dgm:pt>
    <dgm:pt modelId="{1B4E46F8-8514-4076-8641-D9B953FC7CFD}" type="pres">
      <dgm:prSet presAssocID="{6008825A-D98D-4156-81F7-2F3C29C1C704}" presName="img"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dgm:spPr>
    </dgm:pt>
    <dgm:pt modelId="{2B4B8B35-1752-4A4B-BB3C-E20935C72B98}" type="pres">
      <dgm:prSet presAssocID="{6008825A-D98D-4156-81F7-2F3C29C1C704}" presName="text" presStyleLbl="node1" presStyleIdx="0" presStyleCnt="6">
        <dgm:presLayoutVars>
          <dgm:bulletEnabled val="1"/>
        </dgm:presLayoutVars>
      </dgm:prSet>
      <dgm:spPr/>
    </dgm:pt>
    <dgm:pt modelId="{D515D3A7-83BD-4A75-A973-EB720772A201}" type="pres">
      <dgm:prSet presAssocID="{53E2603C-0EFB-4452-A77A-90BE415CDC28}" presName="spacer" presStyleCnt="0"/>
      <dgm:spPr/>
    </dgm:pt>
    <dgm:pt modelId="{65C647EE-AC9F-4C88-93AB-FBC3FA82961A}" type="pres">
      <dgm:prSet presAssocID="{5826D657-9252-4D85-A014-EE75B08CBAE8}" presName="comp" presStyleCnt="0"/>
      <dgm:spPr/>
    </dgm:pt>
    <dgm:pt modelId="{4258FB0E-2C10-4F83-B8B3-BE3A9845A19D}" type="pres">
      <dgm:prSet presAssocID="{5826D657-9252-4D85-A014-EE75B08CBAE8}" presName="box" presStyleLbl="node1" presStyleIdx="1" presStyleCnt="6"/>
      <dgm:spPr/>
    </dgm:pt>
    <dgm:pt modelId="{169CD5FA-0C9A-4A82-AAA5-1A21063369C1}" type="pres">
      <dgm:prSet presAssocID="{5826D657-9252-4D85-A014-EE75B08CBAE8}" presName="img"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324989F6-DF2D-4B83-905B-3FFEC8D75A7C}" type="pres">
      <dgm:prSet presAssocID="{5826D657-9252-4D85-A014-EE75B08CBAE8}" presName="text" presStyleLbl="node1" presStyleIdx="1" presStyleCnt="6">
        <dgm:presLayoutVars>
          <dgm:bulletEnabled val="1"/>
        </dgm:presLayoutVars>
      </dgm:prSet>
      <dgm:spPr/>
    </dgm:pt>
    <dgm:pt modelId="{34D8C91E-008E-4011-B872-D6778C6A3053}" type="pres">
      <dgm:prSet presAssocID="{B1CB8AC4-0E9A-41BC-8A57-9C76654DD867}" presName="spacer" presStyleCnt="0"/>
      <dgm:spPr/>
    </dgm:pt>
    <dgm:pt modelId="{20DC0964-57AB-4D90-B49F-350375E6FA66}" type="pres">
      <dgm:prSet presAssocID="{EB1E5B7F-38FD-4D5F-B3B8-D7F1A63E49E6}" presName="comp" presStyleCnt="0"/>
      <dgm:spPr/>
    </dgm:pt>
    <dgm:pt modelId="{2FE31E27-2C24-43B3-8CAE-3AEDEE08B669}" type="pres">
      <dgm:prSet presAssocID="{EB1E5B7F-38FD-4D5F-B3B8-D7F1A63E49E6}" presName="box" presStyleLbl="node1" presStyleIdx="2" presStyleCnt="6"/>
      <dgm:spPr/>
    </dgm:pt>
    <dgm:pt modelId="{071A6CF2-618C-4589-9E72-CA812F4628DF}" type="pres">
      <dgm:prSet presAssocID="{EB1E5B7F-38FD-4D5F-B3B8-D7F1A63E49E6}" presName="img"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36000" b="-36000"/>
          </a:stretch>
        </a:blipFill>
      </dgm:spPr>
    </dgm:pt>
    <dgm:pt modelId="{532F77DD-55BF-4962-B088-A64ACD0BEAEC}" type="pres">
      <dgm:prSet presAssocID="{EB1E5B7F-38FD-4D5F-B3B8-D7F1A63E49E6}" presName="text" presStyleLbl="node1" presStyleIdx="2" presStyleCnt="6">
        <dgm:presLayoutVars>
          <dgm:bulletEnabled val="1"/>
        </dgm:presLayoutVars>
      </dgm:prSet>
      <dgm:spPr/>
    </dgm:pt>
    <dgm:pt modelId="{6B4C9D70-5B66-48EC-8CFE-905BA8E2DB7F}" type="pres">
      <dgm:prSet presAssocID="{CAA2613E-F4FD-46AD-A635-5FC76F62B18D}" presName="spacer" presStyleCnt="0"/>
      <dgm:spPr/>
    </dgm:pt>
    <dgm:pt modelId="{C1D3AA79-A3A7-41C7-BABD-CE0C3328E3FD}" type="pres">
      <dgm:prSet presAssocID="{D8E23639-8612-4881-B5F8-7271D53A90A4}" presName="comp" presStyleCnt="0"/>
      <dgm:spPr/>
    </dgm:pt>
    <dgm:pt modelId="{FDE08494-A49E-4AC2-801C-3156B0A1D390}" type="pres">
      <dgm:prSet presAssocID="{D8E23639-8612-4881-B5F8-7271D53A90A4}" presName="box" presStyleLbl="node1" presStyleIdx="3" presStyleCnt="6"/>
      <dgm:spPr/>
    </dgm:pt>
    <dgm:pt modelId="{FF7444F1-A6D0-4233-91DC-AE266A3F9667}" type="pres">
      <dgm:prSet presAssocID="{D8E23639-8612-4881-B5F8-7271D53A90A4}" presName="img"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5DB14D44-0FF9-497D-A151-DFFA5BC37E42}" type="pres">
      <dgm:prSet presAssocID="{D8E23639-8612-4881-B5F8-7271D53A90A4}" presName="text" presStyleLbl="node1" presStyleIdx="3" presStyleCnt="6">
        <dgm:presLayoutVars>
          <dgm:bulletEnabled val="1"/>
        </dgm:presLayoutVars>
      </dgm:prSet>
      <dgm:spPr/>
    </dgm:pt>
    <dgm:pt modelId="{6DCECC6D-ACE8-428B-88AA-1D6DD03E0AA2}" type="pres">
      <dgm:prSet presAssocID="{EBC2A3BE-F787-46E8-9919-85FC311B38BC}" presName="spacer" presStyleCnt="0"/>
      <dgm:spPr/>
    </dgm:pt>
    <dgm:pt modelId="{D77BE9E4-6854-4EFC-ADD4-7027D34B189A}" type="pres">
      <dgm:prSet presAssocID="{A06AA6CB-FDDD-4636-B630-14BE2397D7B8}" presName="comp" presStyleCnt="0"/>
      <dgm:spPr/>
    </dgm:pt>
    <dgm:pt modelId="{9AE7638E-4DFA-462A-AEAA-98263B35D6DC}" type="pres">
      <dgm:prSet presAssocID="{A06AA6CB-FDDD-4636-B630-14BE2397D7B8}" presName="box" presStyleLbl="node1" presStyleIdx="4" presStyleCnt="6"/>
      <dgm:spPr/>
    </dgm:pt>
    <dgm:pt modelId="{92F46E13-BF3A-4C36-84E2-96C066BFBAD9}" type="pres">
      <dgm:prSet presAssocID="{A06AA6CB-FDDD-4636-B630-14BE2397D7B8}" presName="img" presStyleLbl="f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9C81AAA9-553E-4892-A553-1F1BD0FE9317}" type="pres">
      <dgm:prSet presAssocID="{A06AA6CB-FDDD-4636-B630-14BE2397D7B8}" presName="text" presStyleLbl="node1" presStyleIdx="4" presStyleCnt="6">
        <dgm:presLayoutVars>
          <dgm:bulletEnabled val="1"/>
        </dgm:presLayoutVars>
      </dgm:prSet>
      <dgm:spPr/>
    </dgm:pt>
    <dgm:pt modelId="{39D6987B-E18D-46C0-B3EF-351E5BFC4C86}" type="pres">
      <dgm:prSet presAssocID="{329AB9CC-F5E1-484D-B86F-7EBC17696B6E}" presName="spacer" presStyleCnt="0"/>
      <dgm:spPr/>
    </dgm:pt>
    <dgm:pt modelId="{F4AB362C-D625-4E5F-B882-63C69D04F31A}" type="pres">
      <dgm:prSet presAssocID="{955D7C6C-B44C-449A-B7E1-3BB73E52001D}" presName="comp" presStyleCnt="0"/>
      <dgm:spPr/>
    </dgm:pt>
    <dgm:pt modelId="{469BEEE1-989B-4A21-BFDA-A4ACE8E1F9FF}" type="pres">
      <dgm:prSet presAssocID="{955D7C6C-B44C-449A-B7E1-3BB73E52001D}" presName="box" presStyleLbl="node1" presStyleIdx="5" presStyleCnt="6"/>
      <dgm:spPr/>
    </dgm:pt>
    <dgm:pt modelId="{150A3010-09D2-4D11-A72D-46FB76CDF85F}" type="pres">
      <dgm:prSet presAssocID="{955D7C6C-B44C-449A-B7E1-3BB73E52001D}" presName="img" presStyleLbl="f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t="-44000" b="-44000"/>
          </a:stretch>
        </a:blipFill>
      </dgm:spPr>
    </dgm:pt>
    <dgm:pt modelId="{0C38D938-BBA4-4CC4-AE21-672D0FEDEB63}" type="pres">
      <dgm:prSet presAssocID="{955D7C6C-B44C-449A-B7E1-3BB73E52001D}" presName="text" presStyleLbl="node1" presStyleIdx="5" presStyleCnt="6">
        <dgm:presLayoutVars>
          <dgm:bulletEnabled val="1"/>
        </dgm:presLayoutVars>
      </dgm:prSet>
      <dgm:spPr/>
    </dgm:pt>
  </dgm:ptLst>
  <dgm:cxnLst>
    <dgm:cxn modelId="{84216712-552C-4663-A264-F8DC89600427}" type="presOf" srcId="{A06AA6CB-FDDD-4636-B630-14BE2397D7B8}" destId="{9AE7638E-4DFA-462A-AEAA-98263B35D6DC}" srcOrd="0" destOrd="0" presId="urn:microsoft.com/office/officeart/2005/8/layout/vList4"/>
    <dgm:cxn modelId="{66DF6222-5A81-407F-8E31-DDC7F261FD98}" type="presOf" srcId="{D8E23639-8612-4881-B5F8-7271D53A90A4}" destId="{FDE08494-A49E-4AC2-801C-3156B0A1D390}" srcOrd="0" destOrd="0" presId="urn:microsoft.com/office/officeart/2005/8/layout/vList4"/>
    <dgm:cxn modelId="{A6AA9829-EDDD-443A-9DF3-8818ECE51714}" type="presOf" srcId="{6008825A-D98D-4156-81F7-2F3C29C1C704}" destId="{2B4B8B35-1752-4A4B-BB3C-E20935C72B98}" srcOrd="1" destOrd="0" presId="urn:microsoft.com/office/officeart/2005/8/layout/vList4"/>
    <dgm:cxn modelId="{A349AA37-81D2-4392-8AB5-9C579F58459F}" type="presOf" srcId="{EB1E5B7F-38FD-4D5F-B3B8-D7F1A63E49E6}" destId="{2FE31E27-2C24-43B3-8CAE-3AEDEE08B669}" srcOrd="0" destOrd="0" presId="urn:microsoft.com/office/officeart/2005/8/layout/vList4"/>
    <dgm:cxn modelId="{BDA9BA70-2117-454C-AE46-4C457DC8F36B}" type="presOf" srcId="{0AA22F1C-6D87-4914-A994-1341082294A3}" destId="{246F2345-CCC7-4404-ACE6-36AA2CEE9B75}" srcOrd="0" destOrd="0" presId="urn:microsoft.com/office/officeart/2005/8/layout/vList4"/>
    <dgm:cxn modelId="{926AD053-7F50-4307-B1E2-A25D7A4E0069}" type="presOf" srcId="{EB1E5B7F-38FD-4D5F-B3B8-D7F1A63E49E6}" destId="{532F77DD-55BF-4962-B088-A64ACD0BEAEC}" srcOrd="1" destOrd="0" presId="urn:microsoft.com/office/officeart/2005/8/layout/vList4"/>
    <dgm:cxn modelId="{CFCC1E76-DD39-4D0B-8EC0-2BC287499A0A}" type="presOf" srcId="{955D7C6C-B44C-449A-B7E1-3BB73E52001D}" destId="{0C38D938-BBA4-4CC4-AE21-672D0FEDEB63}" srcOrd="1" destOrd="0" presId="urn:microsoft.com/office/officeart/2005/8/layout/vList4"/>
    <dgm:cxn modelId="{32DF327D-36BD-465A-A678-C64A42904DB8}" type="presOf" srcId="{D8E23639-8612-4881-B5F8-7271D53A90A4}" destId="{5DB14D44-0FF9-497D-A151-DFFA5BC37E42}" srcOrd="1" destOrd="0" presId="urn:microsoft.com/office/officeart/2005/8/layout/vList4"/>
    <dgm:cxn modelId="{BA961C91-EBFB-4924-A0D8-8D635918F4CC}" type="presOf" srcId="{6008825A-D98D-4156-81F7-2F3C29C1C704}" destId="{2D9A9BAE-7743-4924-A3AE-8D477ECCCCF9}" srcOrd="0" destOrd="0" presId="urn:microsoft.com/office/officeart/2005/8/layout/vList4"/>
    <dgm:cxn modelId="{A90626A3-9455-4664-8DCD-0AD7BEAED329}" type="presOf" srcId="{A06AA6CB-FDDD-4636-B630-14BE2397D7B8}" destId="{9C81AAA9-553E-4892-A553-1F1BD0FE9317}" srcOrd="1" destOrd="0" presId="urn:microsoft.com/office/officeart/2005/8/layout/vList4"/>
    <dgm:cxn modelId="{AAC277A7-3949-4314-93EC-3D7A5A94B6E9}" srcId="{0AA22F1C-6D87-4914-A994-1341082294A3}" destId="{D8E23639-8612-4881-B5F8-7271D53A90A4}" srcOrd="3" destOrd="0" parTransId="{F1B81730-8151-4531-9E61-91F3D3970553}" sibTransId="{EBC2A3BE-F787-46E8-9919-85FC311B38BC}"/>
    <dgm:cxn modelId="{ADAF81AF-2DA5-45C5-B0CF-D526021BDCA0}" type="presOf" srcId="{5826D657-9252-4D85-A014-EE75B08CBAE8}" destId="{4258FB0E-2C10-4F83-B8B3-BE3A9845A19D}" srcOrd="0" destOrd="0" presId="urn:microsoft.com/office/officeart/2005/8/layout/vList4"/>
    <dgm:cxn modelId="{17AAA5B1-F85C-4224-9297-0D7C258C0860}" type="presOf" srcId="{5826D657-9252-4D85-A014-EE75B08CBAE8}" destId="{324989F6-DF2D-4B83-905B-3FFEC8D75A7C}" srcOrd="1" destOrd="0" presId="urn:microsoft.com/office/officeart/2005/8/layout/vList4"/>
    <dgm:cxn modelId="{7A7EFFB1-EA43-4511-AD77-35DBAEFA82AF}" srcId="{0AA22F1C-6D87-4914-A994-1341082294A3}" destId="{955D7C6C-B44C-449A-B7E1-3BB73E52001D}" srcOrd="5" destOrd="0" parTransId="{1CC69CC9-4489-4644-B105-411538BC338E}" sibTransId="{DDA33648-E922-4560-9385-12C75912CFD8}"/>
    <dgm:cxn modelId="{B3375AC2-0A8F-4681-B0B5-70D3CB78C2C1}" srcId="{0AA22F1C-6D87-4914-A994-1341082294A3}" destId="{EB1E5B7F-38FD-4D5F-B3B8-D7F1A63E49E6}" srcOrd="2" destOrd="0" parTransId="{F6C93013-7EDA-4164-B19A-F13C3C8C7884}" sibTransId="{CAA2613E-F4FD-46AD-A635-5FC76F62B18D}"/>
    <dgm:cxn modelId="{3DF62AD2-2F22-45AC-BA86-2F6CBC11C283}" type="presOf" srcId="{955D7C6C-B44C-449A-B7E1-3BB73E52001D}" destId="{469BEEE1-989B-4A21-BFDA-A4ACE8E1F9FF}" srcOrd="0" destOrd="0" presId="urn:microsoft.com/office/officeart/2005/8/layout/vList4"/>
    <dgm:cxn modelId="{DE80D7ED-EBDC-445D-B458-938B1800A07E}" srcId="{0AA22F1C-6D87-4914-A994-1341082294A3}" destId="{5826D657-9252-4D85-A014-EE75B08CBAE8}" srcOrd="1" destOrd="0" parTransId="{3DA5D993-0669-4863-AC00-BEF0689B581B}" sibTransId="{B1CB8AC4-0E9A-41BC-8A57-9C76654DD867}"/>
    <dgm:cxn modelId="{7EFC5FF0-78FF-458D-BF60-97FD86968BA7}" srcId="{0AA22F1C-6D87-4914-A994-1341082294A3}" destId="{6008825A-D98D-4156-81F7-2F3C29C1C704}" srcOrd="0" destOrd="0" parTransId="{1B978549-A5D0-4DF2-B8B1-21221B63B0AA}" sibTransId="{53E2603C-0EFB-4452-A77A-90BE415CDC28}"/>
    <dgm:cxn modelId="{91EB41F9-C491-4292-B6D8-7DBB1069E21E}" srcId="{0AA22F1C-6D87-4914-A994-1341082294A3}" destId="{A06AA6CB-FDDD-4636-B630-14BE2397D7B8}" srcOrd="4" destOrd="0" parTransId="{33BD13EA-AF8F-4657-9426-BBF791A81EC1}" sibTransId="{329AB9CC-F5E1-484D-B86F-7EBC17696B6E}"/>
    <dgm:cxn modelId="{E196E817-AF69-471E-A0B2-8A6E5F809FAC}" type="presParOf" srcId="{246F2345-CCC7-4404-ACE6-36AA2CEE9B75}" destId="{BCFC8E95-14BA-4529-9D43-D8F42F40049E}" srcOrd="0" destOrd="0" presId="urn:microsoft.com/office/officeart/2005/8/layout/vList4"/>
    <dgm:cxn modelId="{5124E70C-39FD-427F-8331-12A8A07BF2B4}" type="presParOf" srcId="{BCFC8E95-14BA-4529-9D43-D8F42F40049E}" destId="{2D9A9BAE-7743-4924-A3AE-8D477ECCCCF9}" srcOrd="0" destOrd="0" presId="urn:microsoft.com/office/officeart/2005/8/layout/vList4"/>
    <dgm:cxn modelId="{40047F4F-712D-40EC-82CE-19D347F15732}" type="presParOf" srcId="{BCFC8E95-14BA-4529-9D43-D8F42F40049E}" destId="{1B4E46F8-8514-4076-8641-D9B953FC7CFD}" srcOrd="1" destOrd="0" presId="urn:microsoft.com/office/officeart/2005/8/layout/vList4"/>
    <dgm:cxn modelId="{796B654B-6C3B-4888-91E5-285A7D49C9C6}" type="presParOf" srcId="{BCFC8E95-14BA-4529-9D43-D8F42F40049E}" destId="{2B4B8B35-1752-4A4B-BB3C-E20935C72B98}" srcOrd="2" destOrd="0" presId="urn:microsoft.com/office/officeart/2005/8/layout/vList4"/>
    <dgm:cxn modelId="{5DD5217E-D1C2-4543-B6DD-E496EE1E66AB}" type="presParOf" srcId="{246F2345-CCC7-4404-ACE6-36AA2CEE9B75}" destId="{D515D3A7-83BD-4A75-A973-EB720772A201}" srcOrd="1" destOrd="0" presId="urn:microsoft.com/office/officeart/2005/8/layout/vList4"/>
    <dgm:cxn modelId="{222CEB42-9A0B-4186-9D3C-6BCBD0209D4C}" type="presParOf" srcId="{246F2345-CCC7-4404-ACE6-36AA2CEE9B75}" destId="{65C647EE-AC9F-4C88-93AB-FBC3FA82961A}" srcOrd="2" destOrd="0" presId="urn:microsoft.com/office/officeart/2005/8/layout/vList4"/>
    <dgm:cxn modelId="{E1748AC8-C906-4BA9-BAB7-671B905C800A}" type="presParOf" srcId="{65C647EE-AC9F-4C88-93AB-FBC3FA82961A}" destId="{4258FB0E-2C10-4F83-B8B3-BE3A9845A19D}" srcOrd="0" destOrd="0" presId="urn:microsoft.com/office/officeart/2005/8/layout/vList4"/>
    <dgm:cxn modelId="{F4A3E82F-22D1-47C7-9A15-E82EF8430146}" type="presParOf" srcId="{65C647EE-AC9F-4C88-93AB-FBC3FA82961A}" destId="{169CD5FA-0C9A-4A82-AAA5-1A21063369C1}" srcOrd="1" destOrd="0" presId="urn:microsoft.com/office/officeart/2005/8/layout/vList4"/>
    <dgm:cxn modelId="{03B04FF7-C0DA-4D4D-ACC7-C1AE67825E8F}" type="presParOf" srcId="{65C647EE-AC9F-4C88-93AB-FBC3FA82961A}" destId="{324989F6-DF2D-4B83-905B-3FFEC8D75A7C}" srcOrd="2" destOrd="0" presId="urn:microsoft.com/office/officeart/2005/8/layout/vList4"/>
    <dgm:cxn modelId="{941ACFB7-D21F-4A38-B517-C8F0F92B9A3E}" type="presParOf" srcId="{246F2345-CCC7-4404-ACE6-36AA2CEE9B75}" destId="{34D8C91E-008E-4011-B872-D6778C6A3053}" srcOrd="3" destOrd="0" presId="urn:microsoft.com/office/officeart/2005/8/layout/vList4"/>
    <dgm:cxn modelId="{E1613E1E-DFAF-4122-B62A-F892007A441F}" type="presParOf" srcId="{246F2345-CCC7-4404-ACE6-36AA2CEE9B75}" destId="{20DC0964-57AB-4D90-B49F-350375E6FA66}" srcOrd="4" destOrd="0" presId="urn:microsoft.com/office/officeart/2005/8/layout/vList4"/>
    <dgm:cxn modelId="{E584A1CF-EEA6-4584-A40B-32DD145B8811}" type="presParOf" srcId="{20DC0964-57AB-4D90-B49F-350375E6FA66}" destId="{2FE31E27-2C24-43B3-8CAE-3AEDEE08B669}" srcOrd="0" destOrd="0" presId="urn:microsoft.com/office/officeart/2005/8/layout/vList4"/>
    <dgm:cxn modelId="{03D4F993-2F67-4D27-BA66-C5262321E0EA}" type="presParOf" srcId="{20DC0964-57AB-4D90-B49F-350375E6FA66}" destId="{071A6CF2-618C-4589-9E72-CA812F4628DF}" srcOrd="1" destOrd="0" presId="urn:microsoft.com/office/officeart/2005/8/layout/vList4"/>
    <dgm:cxn modelId="{55843422-18CC-4E73-A604-CEB639D7A896}" type="presParOf" srcId="{20DC0964-57AB-4D90-B49F-350375E6FA66}" destId="{532F77DD-55BF-4962-B088-A64ACD0BEAEC}" srcOrd="2" destOrd="0" presId="urn:microsoft.com/office/officeart/2005/8/layout/vList4"/>
    <dgm:cxn modelId="{215F38E2-CC04-47D4-95B1-FEE7B9378AC0}" type="presParOf" srcId="{246F2345-CCC7-4404-ACE6-36AA2CEE9B75}" destId="{6B4C9D70-5B66-48EC-8CFE-905BA8E2DB7F}" srcOrd="5" destOrd="0" presId="urn:microsoft.com/office/officeart/2005/8/layout/vList4"/>
    <dgm:cxn modelId="{53E1B51D-539C-49C7-9A72-C33B3EE0163C}" type="presParOf" srcId="{246F2345-CCC7-4404-ACE6-36AA2CEE9B75}" destId="{C1D3AA79-A3A7-41C7-BABD-CE0C3328E3FD}" srcOrd="6" destOrd="0" presId="urn:microsoft.com/office/officeart/2005/8/layout/vList4"/>
    <dgm:cxn modelId="{6E3BF293-9D89-487E-95DA-AA6CA40B7660}" type="presParOf" srcId="{C1D3AA79-A3A7-41C7-BABD-CE0C3328E3FD}" destId="{FDE08494-A49E-4AC2-801C-3156B0A1D390}" srcOrd="0" destOrd="0" presId="urn:microsoft.com/office/officeart/2005/8/layout/vList4"/>
    <dgm:cxn modelId="{6505C751-5FFD-40B3-9306-3722B777547D}" type="presParOf" srcId="{C1D3AA79-A3A7-41C7-BABD-CE0C3328E3FD}" destId="{FF7444F1-A6D0-4233-91DC-AE266A3F9667}" srcOrd="1" destOrd="0" presId="urn:microsoft.com/office/officeart/2005/8/layout/vList4"/>
    <dgm:cxn modelId="{5B26B50C-929D-4ABB-9F87-D823D4B592F2}" type="presParOf" srcId="{C1D3AA79-A3A7-41C7-BABD-CE0C3328E3FD}" destId="{5DB14D44-0FF9-497D-A151-DFFA5BC37E42}" srcOrd="2" destOrd="0" presId="urn:microsoft.com/office/officeart/2005/8/layout/vList4"/>
    <dgm:cxn modelId="{48CEB93C-2168-47A9-9BD7-34DDEEADFFDD}" type="presParOf" srcId="{246F2345-CCC7-4404-ACE6-36AA2CEE9B75}" destId="{6DCECC6D-ACE8-428B-88AA-1D6DD03E0AA2}" srcOrd="7" destOrd="0" presId="urn:microsoft.com/office/officeart/2005/8/layout/vList4"/>
    <dgm:cxn modelId="{B1FCF0D6-3A7A-45C2-858B-66DED2DD6481}" type="presParOf" srcId="{246F2345-CCC7-4404-ACE6-36AA2CEE9B75}" destId="{D77BE9E4-6854-4EFC-ADD4-7027D34B189A}" srcOrd="8" destOrd="0" presId="urn:microsoft.com/office/officeart/2005/8/layout/vList4"/>
    <dgm:cxn modelId="{B1F5B597-6648-425D-BDBA-BA3C1E7F1E89}" type="presParOf" srcId="{D77BE9E4-6854-4EFC-ADD4-7027D34B189A}" destId="{9AE7638E-4DFA-462A-AEAA-98263B35D6DC}" srcOrd="0" destOrd="0" presId="urn:microsoft.com/office/officeart/2005/8/layout/vList4"/>
    <dgm:cxn modelId="{A4C0CB08-23DB-4BFE-824A-438C39F1C51E}" type="presParOf" srcId="{D77BE9E4-6854-4EFC-ADD4-7027D34B189A}" destId="{92F46E13-BF3A-4C36-84E2-96C066BFBAD9}" srcOrd="1" destOrd="0" presId="urn:microsoft.com/office/officeart/2005/8/layout/vList4"/>
    <dgm:cxn modelId="{F25A6EF7-3D80-4C7C-B969-191BF93788B6}" type="presParOf" srcId="{D77BE9E4-6854-4EFC-ADD4-7027D34B189A}" destId="{9C81AAA9-553E-4892-A553-1F1BD0FE9317}" srcOrd="2" destOrd="0" presId="urn:microsoft.com/office/officeart/2005/8/layout/vList4"/>
    <dgm:cxn modelId="{A9F52116-2909-4371-8B37-365C1161849E}" type="presParOf" srcId="{246F2345-CCC7-4404-ACE6-36AA2CEE9B75}" destId="{39D6987B-E18D-46C0-B3EF-351E5BFC4C86}" srcOrd="9" destOrd="0" presId="urn:microsoft.com/office/officeart/2005/8/layout/vList4"/>
    <dgm:cxn modelId="{177642BB-C9E4-4422-9F06-1F40B19E71D9}" type="presParOf" srcId="{246F2345-CCC7-4404-ACE6-36AA2CEE9B75}" destId="{F4AB362C-D625-4E5F-B882-63C69D04F31A}" srcOrd="10" destOrd="0" presId="urn:microsoft.com/office/officeart/2005/8/layout/vList4"/>
    <dgm:cxn modelId="{C19EFCE9-B35E-42A3-81FE-E6A51E3A2468}" type="presParOf" srcId="{F4AB362C-D625-4E5F-B882-63C69D04F31A}" destId="{469BEEE1-989B-4A21-BFDA-A4ACE8E1F9FF}" srcOrd="0" destOrd="0" presId="urn:microsoft.com/office/officeart/2005/8/layout/vList4"/>
    <dgm:cxn modelId="{862EA9AD-1153-441D-BB4A-8C73B3503E96}" type="presParOf" srcId="{F4AB362C-D625-4E5F-B882-63C69D04F31A}" destId="{150A3010-09D2-4D11-A72D-46FB76CDF85F}" srcOrd="1" destOrd="0" presId="urn:microsoft.com/office/officeart/2005/8/layout/vList4"/>
    <dgm:cxn modelId="{8D4B1CAC-8BBE-487B-BFB4-2E4065F026BB}" type="presParOf" srcId="{F4AB362C-D625-4E5F-B882-63C69D04F31A}" destId="{0C38D938-BBA4-4CC4-AE21-672D0FEDEB63}"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6E0030-0F25-474C-92D7-20F3840979AB}" type="doc">
      <dgm:prSet loTypeId="urn:microsoft.com/office/officeart/2005/8/layout/cycle6" loCatId="relationship" qsTypeId="urn:microsoft.com/office/officeart/2005/8/quickstyle/simple1" qsCatId="simple" csTypeId="urn:microsoft.com/office/officeart/2005/8/colors/colorful1#1" csCatId="colorful" phldr="1"/>
      <dgm:spPr/>
      <dgm:t>
        <a:bodyPr/>
        <a:lstStyle/>
        <a:p>
          <a:endParaRPr lang="sq-AL"/>
        </a:p>
      </dgm:t>
    </dgm:pt>
    <dgm:pt modelId="{8B538AE1-0CC3-4850-8F17-672948806AAE}">
      <dgm:prSet/>
      <dgm:spPr/>
      <dgm:t>
        <a:bodyPr/>
        <a:lstStyle/>
        <a:p>
          <a:pPr rtl="0"/>
          <a:r>
            <a:rPr lang="en-US" dirty="0">
              <a:ln w="9525">
                <a:solidFill>
                  <a:schemeClr val="tx1"/>
                </a:solidFill>
              </a:ln>
              <a:solidFill>
                <a:schemeClr val="tx1"/>
              </a:solidFill>
            </a:rPr>
            <a:t>Contract</a:t>
          </a:r>
        </a:p>
      </dgm:t>
    </dgm:pt>
    <dgm:pt modelId="{9B3D24FC-6324-4299-AC31-266F56DA37CC}" type="parTrans" cxnId="{6AB1E32A-0078-497F-902B-033C3234FDDD}">
      <dgm:prSet/>
      <dgm:spPr/>
      <dgm:t>
        <a:bodyPr/>
        <a:lstStyle/>
        <a:p>
          <a:endParaRPr lang="sq-AL"/>
        </a:p>
      </dgm:t>
    </dgm:pt>
    <dgm:pt modelId="{BF694E13-F927-43F9-A4CA-49A5784995DB}" type="sibTrans" cxnId="{6AB1E32A-0078-497F-902B-033C3234FDDD}">
      <dgm:prSet/>
      <dgm:spPr/>
      <dgm:t>
        <a:bodyPr/>
        <a:lstStyle/>
        <a:p>
          <a:endParaRPr lang="sq-AL"/>
        </a:p>
      </dgm:t>
    </dgm:pt>
    <dgm:pt modelId="{5933A5A4-7BE9-498A-A954-10107A1EC44E}">
      <dgm:prSet/>
      <dgm:spPr/>
      <dgm:t>
        <a:bodyPr/>
        <a:lstStyle/>
        <a:p>
          <a:pPr rtl="0"/>
          <a:r>
            <a:rPr lang="en-US" dirty="0">
              <a:ln w="9525">
                <a:solidFill>
                  <a:schemeClr val="tx1"/>
                </a:solidFill>
              </a:ln>
              <a:solidFill>
                <a:schemeClr val="tx1"/>
              </a:solidFill>
            </a:rPr>
            <a:t>Contractor</a:t>
          </a:r>
        </a:p>
      </dgm:t>
    </dgm:pt>
    <dgm:pt modelId="{CCDE6A24-FE36-4B68-BF05-A7620B7D820F}" type="parTrans" cxnId="{1882BD1A-B8CE-4234-B1CB-060508850D6D}">
      <dgm:prSet/>
      <dgm:spPr/>
      <dgm:t>
        <a:bodyPr/>
        <a:lstStyle/>
        <a:p>
          <a:endParaRPr lang="sq-AL"/>
        </a:p>
      </dgm:t>
    </dgm:pt>
    <dgm:pt modelId="{A5D6EF9B-69FE-4D84-91D2-E432BC648221}" type="sibTrans" cxnId="{1882BD1A-B8CE-4234-B1CB-060508850D6D}">
      <dgm:prSet/>
      <dgm:spPr/>
      <dgm:t>
        <a:bodyPr/>
        <a:lstStyle/>
        <a:p>
          <a:endParaRPr lang="sq-AL"/>
        </a:p>
      </dgm:t>
    </dgm:pt>
    <dgm:pt modelId="{9E40B6AC-3177-4DD6-9399-2D518531C682}">
      <dgm:prSet/>
      <dgm:spPr/>
      <dgm:t>
        <a:bodyPr/>
        <a:lstStyle/>
        <a:p>
          <a:pPr rtl="0"/>
          <a:r>
            <a:rPr lang="en-US" dirty="0">
              <a:ln w="9525">
                <a:solidFill>
                  <a:schemeClr val="tx1"/>
                </a:solidFill>
              </a:ln>
              <a:solidFill>
                <a:schemeClr val="tx1"/>
              </a:solidFill>
            </a:rPr>
            <a:t>Traffic Conditions </a:t>
          </a:r>
        </a:p>
      </dgm:t>
    </dgm:pt>
    <dgm:pt modelId="{F0B2E7D1-2835-453F-86B2-603CABC3924B}" type="parTrans" cxnId="{231E6D50-A600-4846-A27E-3DD8E9B2B075}">
      <dgm:prSet/>
      <dgm:spPr/>
      <dgm:t>
        <a:bodyPr/>
        <a:lstStyle/>
        <a:p>
          <a:endParaRPr lang="sq-AL"/>
        </a:p>
      </dgm:t>
    </dgm:pt>
    <dgm:pt modelId="{7D0E84B9-127C-46FD-AC15-F2881CA94D3F}" type="sibTrans" cxnId="{231E6D50-A600-4846-A27E-3DD8E9B2B075}">
      <dgm:prSet/>
      <dgm:spPr/>
      <dgm:t>
        <a:bodyPr/>
        <a:lstStyle/>
        <a:p>
          <a:endParaRPr lang="sq-AL"/>
        </a:p>
      </dgm:t>
    </dgm:pt>
    <dgm:pt modelId="{90BDCF27-BCB8-4C18-8D70-E056C63C3A04}">
      <dgm:prSet/>
      <dgm:spPr>
        <a:solidFill>
          <a:srgbClr val="FF0000"/>
        </a:solidFill>
      </dgm:spPr>
      <dgm:t>
        <a:bodyPr/>
        <a:lstStyle/>
        <a:p>
          <a:pPr rtl="0"/>
          <a:r>
            <a:rPr lang="en-US" dirty="0">
              <a:ln w="9525">
                <a:solidFill>
                  <a:schemeClr val="tx1"/>
                </a:solidFill>
              </a:ln>
              <a:solidFill>
                <a:schemeClr val="tx1"/>
              </a:solidFill>
            </a:rPr>
            <a:t>Job Site</a:t>
          </a:r>
        </a:p>
      </dgm:t>
    </dgm:pt>
    <dgm:pt modelId="{8F3CD3F7-91CE-44C7-B1B5-22AB67EDBCDA}" type="parTrans" cxnId="{0D104C09-C68E-4D94-90B6-63F40585BD53}">
      <dgm:prSet/>
      <dgm:spPr/>
      <dgm:t>
        <a:bodyPr/>
        <a:lstStyle/>
        <a:p>
          <a:endParaRPr lang="sq-AL"/>
        </a:p>
      </dgm:t>
    </dgm:pt>
    <dgm:pt modelId="{F21334AF-CDA6-4571-90A0-9A5A565DBE9D}" type="sibTrans" cxnId="{0D104C09-C68E-4D94-90B6-63F40585BD53}">
      <dgm:prSet/>
      <dgm:spPr/>
      <dgm:t>
        <a:bodyPr/>
        <a:lstStyle/>
        <a:p>
          <a:endParaRPr lang="sq-AL"/>
        </a:p>
      </dgm:t>
    </dgm:pt>
    <dgm:pt modelId="{1E01C038-6F31-438E-92B4-145BC1303970}">
      <dgm:prSet/>
      <dgm:spPr/>
      <dgm:t>
        <a:bodyPr/>
        <a:lstStyle/>
        <a:p>
          <a:pPr rtl="0"/>
          <a:r>
            <a:rPr lang="en-US" dirty="0">
              <a:ln w="9525">
                <a:solidFill>
                  <a:schemeClr val="tx1"/>
                </a:solidFill>
              </a:ln>
              <a:solidFill>
                <a:schemeClr val="tx1"/>
              </a:solidFill>
            </a:rPr>
            <a:t>Materials</a:t>
          </a:r>
        </a:p>
      </dgm:t>
    </dgm:pt>
    <dgm:pt modelId="{B2C77E81-CFF3-4C0E-A513-F86076F2CF05}" type="parTrans" cxnId="{856E4AF5-2295-46A9-B027-A943406727D0}">
      <dgm:prSet/>
      <dgm:spPr/>
      <dgm:t>
        <a:bodyPr/>
        <a:lstStyle/>
        <a:p>
          <a:endParaRPr lang="sq-AL"/>
        </a:p>
      </dgm:t>
    </dgm:pt>
    <dgm:pt modelId="{4D76E894-C70D-421C-BE23-3E1D293C9E03}" type="sibTrans" cxnId="{856E4AF5-2295-46A9-B027-A943406727D0}">
      <dgm:prSet/>
      <dgm:spPr/>
      <dgm:t>
        <a:bodyPr/>
        <a:lstStyle/>
        <a:p>
          <a:endParaRPr lang="sq-AL"/>
        </a:p>
      </dgm:t>
    </dgm:pt>
    <dgm:pt modelId="{1E8AA71D-34B7-47E4-9949-D82FD2116E07}">
      <dgm:prSet/>
      <dgm:spPr/>
      <dgm:t>
        <a:bodyPr/>
        <a:lstStyle/>
        <a:p>
          <a:pPr rtl="0"/>
          <a:r>
            <a:rPr lang="en-US" dirty="0">
              <a:ln w="9525">
                <a:solidFill>
                  <a:schemeClr val="tx1"/>
                </a:solidFill>
              </a:ln>
              <a:solidFill>
                <a:schemeClr val="tx1"/>
              </a:solidFill>
            </a:rPr>
            <a:t>Equipment</a:t>
          </a:r>
        </a:p>
      </dgm:t>
    </dgm:pt>
    <dgm:pt modelId="{38DABE1B-355F-44A6-A4A4-2DDD8733EA96}" type="parTrans" cxnId="{254B73F5-6F67-41D6-93DA-BC1F72E8AF78}">
      <dgm:prSet/>
      <dgm:spPr/>
      <dgm:t>
        <a:bodyPr/>
        <a:lstStyle/>
        <a:p>
          <a:endParaRPr lang="sq-AL"/>
        </a:p>
      </dgm:t>
    </dgm:pt>
    <dgm:pt modelId="{2A80B4D6-9EEF-465D-8729-3EB8D2BAAC48}" type="sibTrans" cxnId="{254B73F5-6F67-41D6-93DA-BC1F72E8AF78}">
      <dgm:prSet/>
      <dgm:spPr/>
      <dgm:t>
        <a:bodyPr/>
        <a:lstStyle/>
        <a:p>
          <a:endParaRPr lang="sq-AL"/>
        </a:p>
      </dgm:t>
    </dgm:pt>
    <dgm:pt modelId="{7A732856-0E7A-4D74-9ACC-1A69D1D2F709}">
      <dgm:prSet/>
      <dgm:spPr>
        <a:solidFill>
          <a:srgbClr val="FFC000"/>
        </a:solidFill>
      </dgm:spPr>
      <dgm:t>
        <a:bodyPr/>
        <a:lstStyle/>
        <a:p>
          <a:pPr rtl="0"/>
          <a:r>
            <a:rPr lang="en-US" dirty="0">
              <a:ln w="9525">
                <a:solidFill>
                  <a:schemeClr val="tx1"/>
                </a:solidFill>
              </a:ln>
              <a:solidFill>
                <a:schemeClr val="tx1"/>
              </a:solidFill>
            </a:rPr>
            <a:t>Construction Methods</a:t>
          </a:r>
        </a:p>
      </dgm:t>
    </dgm:pt>
    <dgm:pt modelId="{3015DAB5-1FA2-4168-B562-E5D9A179F3BC}" type="parTrans" cxnId="{4D567075-B1F4-4975-9F28-094D3A0A5F61}">
      <dgm:prSet/>
      <dgm:spPr/>
      <dgm:t>
        <a:bodyPr/>
        <a:lstStyle/>
        <a:p>
          <a:endParaRPr lang="sq-AL"/>
        </a:p>
      </dgm:t>
    </dgm:pt>
    <dgm:pt modelId="{D9130124-7A79-431D-A4B7-894537397561}" type="sibTrans" cxnId="{4D567075-B1F4-4975-9F28-094D3A0A5F61}">
      <dgm:prSet/>
      <dgm:spPr/>
      <dgm:t>
        <a:bodyPr/>
        <a:lstStyle/>
        <a:p>
          <a:endParaRPr lang="sq-AL"/>
        </a:p>
      </dgm:t>
    </dgm:pt>
    <dgm:pt modelId="{921A4645-1F1C-45A4-B7CC-2ED4132CDD7D}" type="pres">
      <dgm:prSet presAssocID="{626E0030-0F25-474C-92D7-20F3840979AB}" presName="cycle" presStyleCnt="0">
        <dgm:presLayoutVars>
          <dgm:dir/>
          <dgm:resizeHandles val="exact"/>
        </dgm:presLayoutVars>
      </dgm:prSet>
      <dgm:spPr/>
    </dgm:pt>
    <dgm:pt modelId="{811274B5-8198-4D8D-800F-F2B365C4B9CE}" type="pres">
      <dgm:prSet presAssocID="{8B538AE1-0CC3-4850-8F17-672948806AAE}" presName="node" presStyleLbl="node1" presStyleIdx="0" presStyleCnt="7" custScaleX="133100" custScaleY="133100">
        <dgm:presLayoutVars>
          <dgm:bulletEnabled val="1"/>
        </dgm:presLayoutVars>
      </dgm:prSet>
      <dgm:spPr/>
    </dgm:pt>
    <dgm:pt modelId="{ECA2C1B2-4DC0-4173-8913-B6FE11AF4D2A}" type="pres">
      <dgm:prSet presAssocID="{8B538AE1-0CC3-4850-8F17-672948806AAE}" presName="spNode" presStyleCnt="0"/>
      <dgm:spPr/>
    </dgm:pt>
    <dgm:pt modelId="{4E040F48-E5ED-4596-9DBD-14350CE65C80}" type="pres">
      <dgm:prSet presAssocID="{BF694E13-F927-43F9-A4CA-49A5784995DB}" presName="sibTrans" presStyleLbl="sibTrans1D1" presStyleIdx="0" presStyleCnt="7"/>
      <dgm:spPr/>
    </dgm:pt>
    <dgm:pt modelId="{87C12427-2B0D-4550-8651-371C7A18D136}" type="pres">
      <dgm:prSet presAssocID="{90BDCF27-BCB8-4C18-8D70-E056C63C3A04}" presName="node" presStyleLbl="node1" presStyleIdx="1" presStyleCnt="7" custScaleX="133100" custScaleY="133100">
        <dgm:presLayoutVars>
          <dgm:bulletEnabled val="1"/>
        </dgm:presLayoutVars>
      </dgm:prSet>
      <dgm:spPr/>
    </dgm:pt>
    <dgm:pt modelId="{20375192-932A-41A8-A7DC-FB65CE4B966B}" type="pres">
      <dgm:prSet presAssocID="{90BDCF27-BCB8-4C18-8D70-E056C63C3A04}" presName="spNode" presStyleCnt="0"/>
      <dgm:spPr/>
    </dgm:pt>
    <dgm:pt modelId="{84DFCA78-C1CC-49CA-992D-768AEE7E4F03}" type="pres">
      <dgm:prSet presAssocID="{F21334AF-CDA6-4571-90A0-9A5A565DBE9D}" presName="sibTrans" presStyleLbl="sibTrans1D1" presStyleIdx="1" presStyleCnt="7"/>
      <dgm:spPr/>
    </dgm:pt>
    <dgm:pt modelId="{B01510F6-5050-4C6C-8694-098197E00EDF}" type="pres">
      <dgm:prSet presAssocID="{5933A5A4-7BE9-498A-A954-10107A1EC44E}" presName="node" presStyleLbl="node1" presStyleIdx="2" presStyleCnt="7" custScaleX="133100" custScaleY="133100">
        <dgm:presLayoutVars>
          <dgm:bulletEnabled val="1"/>
        </dgm:presLayoutVars>
      </dgm:prSet>
      <dgm:spPr/>
    </dgm:pt>
    <dgm:pt modelId="{28712237-26DB-4C96-B67C-3C1069427A70}" type="pres">
      <dgm:prSet presAssocID="{5933A5A4-7BE9-498A-A954-10107A1EC44E}" presName="spNode" presStyleCnt="0"/>
      <dgm:spPr/>
    </dgm:pt>
    <dgm:pt modelId="{E2411312-9788-4B15-A653-D6EDF285A973}" type="pres">
      <dgm:prSet presAssocID="{A5D6EF9B-69FE-4D84-91D2-E432BC648221}" presName="sibTrans" presStyleLbl="sibTrans1D1" presStyleIdx="2" presStyleCnt="7"/>
      <dgm:spPr/>
    </dgm:pt>
    <dgm:pt modelId="{751B71F1-ED28-4C34-A916-9697AC15638F}" type="pres">
      <dgm:prSet presAssocID="{1E01C038-6F31-438E-92B4-145BC1303970}" presName="node" presStyleLbl="node1" presStyleIdx="3" presStyleCnt="7" custScaleX="133100" custScaleY="133100">
        <dgm:presLayoutVars>
          <dgm:bulletEnabled val="1"/>
        </dgm:presLayoutVars>
      </dgm:prSet>
      <dgm:spPr/>
    </dgm:pt>
    <dgm:pt modelId="{4A4BDDC8-785A-4A89-9DF2-B84DC2F2C9F6}" type="pres">
      <dgm:prSet presAssocID="{1E01C038-6F31-438E-92B4-145BC1303970}" presName="spNode" presStyleCnt="0"/>
      <dgm:spPr/>
    </dgm:pt>
    <dgm:pt modelId="{8DEA3751-2022-4778-8B6B-B1F167B8C495}" type="pres">
      <dgm:prSet presAssocID="{4D76E894-C70D-421C-BE23-3E1D293C9E03}" presName="sibTrans" presStyleLbl="sibTrans1D1" presStyleIdx="3" presStyleCnt="7"/>
      <dgm:spPr/>
    </dgm:pt>
    <dgm:pt modelId="{AA48E2BB-5C85-49BE-9D16-09BF29ADD79B}" type="pres">
      <dgm:prSet presAssocID="{1E8AA71D-34B7-47E4-9949-D82FD2116E07}" presName="node" presStyleLbl="node1" presStyleIdx="4" presStyleCnt="7" custScaleX="133100" custScaleY="133100">
        <dgm:presLayoutVars>
          <dgm:bulletEnabled val="1"/>
        </dgm:presLayoutVars>
      </dgm:prSet>
      <dgm:spPr/>
    </dgm:pt>
    <dgm:pt modelId="{1D2E559F-C742-4065-83DF-F1892B308E1B}" type="pres">
      <dgm:prSet presAssocID="{1E8AA71D-34B7-47E4-9949-D82FD2116E07}" presName="spNode" presStyleCnt="0"/>
      <dgm:spPr/>
    </dgm:pt>
    <dgm:pt modelId="{1F976710-8A83-438F-8669-6449AED4C89C}" type="pres">
      <dgm:prSet presAssocID="{2A80B4D6-9EEF-465D-8729-3EB8D2BAAC48}" presName="sibTrans" presStyleLbl="sibTrans1D1" presStyleIdx="4" presStyleCnt="7"/>
      <dgm:spPr/>
    </dgm:pt>
    <dgm:pt modelId="{0E86DE51-1137-40AB-92B2-6DB908A887DC}" type="pres">
      <dgm:prSet presAssocID="{7A732856-0E7A-4D74-9ACC-1A69D1D2F709}" presName="node" presStyleLbl="node1" presStyleIdx="5" presStyleCnt="7" custScaleX="133100" custScaleY="133100">
        <dgm:presLayoutVars>
          <dgm:bulletEnabled val="1"/>
        </dgm:presLayoutVars>
      </dgm:prSet>
      <dgm:spPr/>
    </dgm:pt>
    <dgm:pt modelId="{1C9F2854-9314-4DBC-AC1E-2E86456A20EF}" type="pres">
      <dgm:prSet presAssocID="{7A732856-0E7A-4D74-9ACC-1A69D1D2F709}" presName="spNode" presStyleCnt="0"/>
      <dgm:spPr/>
    </dgm:pt>
    <dgm:pt modelId="{D14F498C-CDFD-4B28-A068-F50C01CABE1E}" type="pres">
      <dgm:prSet presAssocID="{D9130124-7A79-431D-A4B7-894537397561}" presName="sibTrans" presStyleLbl="sibTrans1D1" presStyleIdx="5" presStyleCnt="7"/>
      <dgm:spPr/>
    </dgm:pt>
    <dgm:pt modelId="{4B68277D-8673-4216-AE8B-A8556CF228BC}" type="pres">
      <dgm:prSet presAssocID="{9E40B6AC-3177-4DD6-9399-2D518531C682}" presName="node" presStyleLbl="node1" presStyleIdx="6" presStyleCnt="7" custScaleX="133100" custScaleY="133100">
        <dgm:presLayoutVars>
          <dgm:bulletEnabled val="1"/>
        </dgm:presLayoutVars>
      </dgm:prSet>
      <dgm:spPr/>
    </dgm:pt>
    <dgm:pt modelId="{28A51E2B-6E79-432F-8DE2-2BF7CD080041}" type="pres">
      <dgm:prSet presAssocID="{9E40B6AC-3177-4DD6-9399-2D518531C682}" presName="spNode" presStyleCnt="0"/>
      <dgm:spPr/>
    </dgm:pt>
    <dgm:pt modelId="{ED3CE320-0E6A-4F0C-8EB0-AF1223A0CC18}" type="pres">
      <dgm:prSet presAssocID="{7D0E84B9-127C-46FD-AC15-F2881CA94D3F}" presName="sibTrans" presStyleLbl="sibTrans1D1" presStyleIdx="6" presStyleCnt="7"/>
      <dgm:spPr/>
    </dgm:pt>
  </dgm:ptLst>
  <dgm:cxnLst>
    <dgm:cxn modelId="{0D104C09-C68E-4D94-90B6-63F40585BD53}" srcId="{626E0030-0F25-474C-92D7-20F3840979AB}" destId="{90BDCF27-BCB8-4C18-8D70-E056C63C3A04}" srcOrd="1" destOrd="0" parTransId="{8F3CD3F7-91CE-44C7-B1B5-22AB67EDBCDA}" sibTransId="{F21334AF-CDA6-4571-90A0-9A5A565DBE9D}"/>
    <dgm:cxn modelId="{A4B96A10-804E-47D4-8CA2-4F12167838CF}" type="presOf" srcId="{7D0E84B9-127C-46FD-AC15-F2881CA94D3F}" destId="{ED3CE320-0E6A-4F0C-8EB0-AF1223A0CC18}" srcOrd="0" destOrd="0" presId="urn:microsoft.com/office/officeart/2005/8/layout/cycle6"/>
    <dgm:cxn modelId="{2114D216-E3B2-4BFE-8B95-CEE03C74FCA2}" type="presOf" srcId="{1E8AA71D-34B7-47E4-9949-D82FD2116E07}" destId="{AA48E2BB-5C85-49BE-9D16-09BF29ADD79B}" srcOrd="0" destOrd="0" presId="urn:microsoft.com/office/officeart/2005/8/layout/cycle6"/>
    <dgm:cxn modelId="{1882BD1A-B8CE-4234-B1CB-060508850D6D}" srcId="{626E0030-0F25-474C-92D7-20F3840979AB}" destId="{5933A5A4-7BE9-498A-A954-10107A1EC44E}" srcOrd="2" destOrd="0" parTransId="{CCDE6A24-FE36-4B68-BF05-A7620B7D820F}" sibTransId="{A5D6EF9B-69FE-4D84-91D2-E432BC648221}"/>
    <dgm:cxn modelId="{C3A9C025-EADA-4CFA-90F3-9325DD79290B}" type="presOf" srcId="{5933A5A4-7BE9-498A-A954-10107A1EC44E}" destId="{B01510F6-5050-4C6C-8694-098197E00EDF}" srcOrd="0" destOrd="0" presId="urn:microsoft.com/office/officeart/2005/8/layout/cycle6"/>
    <dgm:cxn modelId="{6AB1E32A-0078-497F-902B-033C3234FDDD}" srcId="{626E0030-0F25-474C-92D7-20F3840979AB}" destId="{8B538AE1-0CC3-4850-8F17-672948806AAE}" srcOrd="0" destOrd="0" parTransId="{9B3D24FC-6324-4299-AC31-266F56DA37CC}" sibTransId="{BF694E13-F927-43F9-A4CA-49A5784995DB}"/>
    <dgm:cxn modelId="{FF92C232-7FC6-484C-9BA9-5F87542A6417}" type="presOf" srcId="{BF694E13-F927-43F9-A4CA-49A5784995DB}" destId="{4E040F48-E5ED-4596-9DBD-14350CE65C80}" srcOrd="0" destOrd="0" presId="urn:microsoft.com/office/officeart/2005/8/layout/cycle6"/>
    <dgm:cxn modelId="{5A228535-DB9C-4E6D-8EDB-3F66A64EF640}" type="presOf" srcId="{8B538AE1-0CC3-4850-8F17-672948806AAE}" destId="{811274B5-8198-4D8D-800F-F2B365C4B9CE}" srcOrd="0" destOrd="0" presId="urn:microsoft.com/office/officeart/2005/8/layout/cycle6"/>
    <dgm:cxn modelId="{FF48C166-8D7D-4F7C-BE80-66492063F4E2}" type="presOf" srcId="{90BDCF27-BCB8-4C18-8D70-E056C63C3A04}" destId="{87C12427-2B0D-4550-8651-371C7A18D136}" srcOrd="0" destOrd="0" presId="urn:microsoft.com/office/officeart/2005/8/layout/cycle6"/>
    <dgm:cxn modelId="{231E6D50-A600-4846-A27E-3DD8E9B2B075}" srcId="{626E0030-0F25-474C-92D7-20F3840979AB}" destId="{9E40B6AC-3177-4DD6-9399-2D518531C682}" srcOrd="6" destOrd="0" parTransId="{F0B2E7D1-2835-453F-86B2-603CABC3924B}" sibTransId="{7D0E84B9-127C-46FD-AC15-F2881CA94D3F}"/>
    <dgm:cxn modelId="{2F229F54-EE0A-4832-83EB-808B2C545FFD}" type="presOf" srcId="{2A80B4D6-9EEF-465D-8729-3EB8D2BAAC48}" destId="{1F976710-8A83-438F-8669-6449AED4C89C}" srcOrd="0" destOrd="0" presId="urn:microsoft.com/office/officeart/2005/8/layout/cycle6"/>
    <dgm:cxn modelId="{4D567075-B1F4-4975-9F28-094D3A0A5F61}" srcId="{626E0030-0F25-474C-92D7-20F3840979AB}" destId="{7A732856-0E7A-4D74-9ACC-1A69D1D2F709}" srcOrd="5" destOrd="0" parTransId="{3015DAB5-1FA2-4168-B562-E5D9A179F3BC}" sibTransId="{D9130124-7A79-431D-A4B7-894537397561}"/>
    <dgm:cxn modelId="{1633A487-19B0-4E9C-A420-447A7B0A6534}" type="presOf" srcId="{A5D6EF9B-69FE-4D84-91D2-E432BC648221}" destId="{E2411312-9788-4B15-A653-D6EDF285A973}" srcOrd="0" destOrd="0" presId="urn:microsoft.com/office/officeart/2005/8/layout/cycle6"/>
    <dgm:cxn modelId="{47F4E295-607E-4EF1-AD83-D82A450D0DD1}" type="presOf" srcId="{626E0030-0F25-474C-92D7-20F3840979AB}" destId="{921A4645-1F1C-45A4-B7CC-2ED4132CDD7D}" srcOrd="0" destOrd="0" presId="urn:microsoft.com/office/officeart/2005/8/layout/cycle6"/>
    <dgm:cxn modelId="{344D40A6-BC8C-4C5C-A128-2C3EBAE5CEA0}" type="presOf" srcId="{7A732856-0E7A-4D74-9ACC-1A69D1D2F709}" destId="{0E86DE51-1137-40AB-92B2-6DB908A887DC}" srcOrd="0" destOrd="0" presId="urn:microsoft.com/office/officeart/2005/8/layout/cycle6"/>
    <dgm:cxn modelId="{88341CB1-30C5-488E-AFB9-369DA5707F60}" type="presOf" srcId="{9E40B6AC-3177-4DD6-9399-2D518531C682}" destId="{4B68277D-8673-4216-AE8B-A8556CF228BC}" srcOrd="0" destOrd="0" presId="urn:microsoft.com/office/officeart/2005/8/layout/cycle6"/>
    <dgm:cxn modelId="{01B7E7CF-927D-47F3-B9F3-D57F7AA3188D}" type="presOf" srcId="{4D76E894-C70D-421C-BE23-3E1D293C9E03}" destId="{8DEA3751-2022-4778-8B6B-B1F167B8C495}" srcOrd="0" destOrd="0" presId="urn:microsoft.com/office/officeart/2005/8/layout/cycle6"/>
    <dgm:cxn modelId="{A3B4AFD5-A8EE-425F-84AE-9D550E2F3C3A}" type="presOf" srcId="{D9130124-7A79-431D-A4B7-894537397561}" destId="{D14F498C-CDFD-4B28-A068-F50C01CABE1E}" srcOrd="0" destOrd="0" presId="urn:microsoft.com/office/officeart/2005/8/layout/cycle6"/>
    <dgm:cxn modelId="{26D812DB-4A57-45E6-95A3-BC7A9B111C1C}" type="presOf" srcId="{1E01C038-6F31-438E-92B4-145BC1303970}" destId="{751B71F1-ED28-4C34-A916-9697AC15638F}" srcOrd="0" destOrd="0" presId="urn:microsoft.com/office/officeart/2005/8/layout/cycle6"/>
    <dgm:cxn modelId="{A13279E4-349F-468D-989D-ADE57B251DEA}" type="presOf" srcId="{F21334AF-CDA6-4571-90A0-9A5A565DBE9D}" destId="{84DFCA78-C1CC-49CA-992D-768AEE7E4F03}" srcOrd="0" destOrd="0" presId="urn:microsoft.com/office/officeart/2005/8/layout/cycle6"/>
    <dgm:cxn modelId="{856E4AF5-2295-46A9-B027-A943406727D0}" srcId="{626E0030-0F25-474C-92D7-20F3840979AB}" destId="{1E01C038-6F31-438E-92B4-145BC1303970}" srcOrd="3" destOrd="0" parTransId="{B2C77E81-CFF3-4C0E-A513-F86076F2CF05}" sibTransId="{4D76E894-C70D-421C-BE23-3E1D293C9E03}"/>
    <dgm:cxn modelId="{254B73F5-6F67-41D6-93DA-BC1F72E8AF78}" srcId="{626E0030-0F25-474C-92D7-20F3840979AB}" destId="{1E8AA71D-34B7-47E4-9949-D82FD2116E07}" srcOrd="4" destOrd="0" parTransId="{38DABE1B-355F-44A6-A4A4-2DDD8733EA96}" sibTransId="{2A80B4D6-9EEF-465D-8729-3EB8D2BAAC48}"/>
    <dgm:cxn modelId="{CC119CD1-0347-4F24-9D18-5C3E07F701B2}" type="presParOf" srcId="{921A4645-1F1C-45A4-B7CC-2ED4132CDD7D}" destId="{811274B5-8198-4D8D-800F-F2B365C4B9CE}" srcOrd="0" destOrd="0" presId="urn:microsoft.com/office/officeart/2005/8/layout/cycle6"/>
    <dgm:cxn modelId="{8F131300-B483-4BB8-937F-25B945C2E15B}" type="presParOf" srcId="{921A4645-1F1C-45A4-B7CC-2ED4132CDD7D}" destId="{ECA2C1B2-4DC0-4173-8913-B6FE11AF4D2A}" srcOrd="1" destOrd="0" presId="urn:microsoft.com/office/officeart/2005/8/layout/cycle6"/>
    <dgm:cxn modelId="{04543EFC-C985-42EE-9548-E1039777FE62}" type="presParOf" srcId="{921A4645-1F1C-45A4-B7CC-2ED4132CDD7D}" destId="{4E040F48-E5ED-4596-9DBD-14350CE65C80}" srcOrd="2" destOrd="0" presId="urn:microsoft.com/office/officeart/2005/8/layout/cycle6"/>
    <dgm:cxn modelId="{B29D1A7F-01D7-4DB3-83E7-3FA91FCEAD2F}" type="presParOf" srcId="{921A4645-1F1C-45A4-B7CC-2ED4132CDD7D}" destId="{87C12427-2B0D-4550-8651-371C7A18D136}" srcOrd="3" destOrd="0" presId="urn:microsoft.com/office/officeart/2005/8/layout/cycle6"/>
    <dgm:cxn modelId="{0DD0F04D-1530-4561-8D40-9DE105E09DD2}" type="presParOf" srcId="{921A4645-1F1C-45A4-B7CC-2ED4132CDD7D}" destId="{20375192-932A-41A8-A7DC-FB65CE4B966B}" srcOrd="4" destOrd="0" presId="urn:microsoft.com/office/officeart/2005/8/layout/cycle6"/>
    <dgm:cxn modelId="{AB4BAEB6-160E-4289-AE12-5B0830EBE3FF}" type="presParOf" srcId="{921A4645-1F1C-45A4-B7CC-2ED4132CDD7D}" destId="{84DFCA78-C1CC-49CA-992D-768AEE7E4F03}" srcOrd="5" destOrd="0" presId="urn:microsoft.com/office/officeart/2005/8/layout/cycle6"/>
    <dgm:cxn modelId="{AB545E75-3644-4748-9858-C86197094132}" type="presParOf" srcId="{921A4645-1F1C-45A4-B7CC-2ED4132CDD7D}" destId="{B01510F6-5050-4C6C-8694-098197E00EDF}" srcOrd="6" destOrd="0" presId="urn:microsoft.com/office/officeart/2005/8/layout/cycle6"/>
    <dgm:cxn modelId="{32598029-6A32-4940-B6B6-CDD8E7E93404}" type="presParOf" srcId="{921A4645-1F1C-45A4-B7CC-2ED4132CDD7D}" destId="{28712237-26DB-4C96-B67C-3C1069427A70}" srcOrd="7" destOrd="0" presId="urn:microsoft.com/office/officeart/2005/8/layout/cycle6"/>
    <dgm:cxn modelId="{B0CEB0E1-F15B-4552-A7C0-7038BCCCF91E}" type="presParOf" srcId="{921A4645-1F1C-45A4-B7CC-2ED4132CDD7D}" destId="{E2411312-9788-4B15-A653-D6EDF285A973}" srcOrd="8" destOrd="0" presId="urn:microsoft.com/office/officeart/2005/8/layout/cycle6"/>
    <dgm:cxn modelId="{385B874D-DCED-4249-AE22-528C37BD4974}" type="presParOf" srcId="{921A4645-1F1C-45A4-B7CC-2ED4132CDD7D}" destId="{751B71F1-ED28-4C34-A916-9697AC15638F}" srcOrd="9" destOrd="0" presId="urn:microsoft.com/office/officeart/2005/8/layout/cycle6"/>
    <dgm:cxn modelId="{8C9E9ABB-571B-4FE0-BC23-E35683394BDE}" type="presParOf" srcId="{921A4645-1F1C-45A4-B7CC-2ED4132CDD7D}" destId="{4A4BDDC8-785A-4A89-9DF2-B84DC2F2C9F6}" srcOrd="10" destOrd="0" presId="urn:microsoft.com/office/officeart/2005/8/layout/cycle6"/>
    <dgm:cxn modelId="{C7B84D4D-3DC6-4AAF-8C0F-66D53DE6EA2C}" type="presParOf" srcId="{921A4645-1F1C-45A4-B7CC-2ED4132CDD7D}" destId="{8DEA3751-2022-4778-8B6B-B1F167B8C495}" srcOrd="11" destOrd="0" presId="urn:microsoft.com/office/officeart/2005/8/layout/cycle6"/>
    <dgm:cxn modelId="{F1C8A590-DF1A-409C-8E60-8B77B2848EF5}" type="presParOf" srcId="{921A4645-1F1C-45A4-B7CC-2ED4132CDD7D}" destId="{AA48E2BB-5C85-49BE-9D16-09BF29ADD79B}" srcOrd="12" destOrd="0" presId="urn:microsoft.com/office/officeart/2005/8/layout/cycle6"/>
    <dgm:cxn modelId="{5D868FE3-DBC9-4C12-9A4C-C11EF6515D5E}" type="presParOf" srcId="{921A4645-1F1C-45A4-B7CC-2ED4132CDD7D}" destId="{1D2E559F-C742-4065-83DF-F1892B308E1B}" srcOrd="13" destOrd="0" presId="urn:microsoft.com/office/officeart/2005/8/layout/cycle6"/>
    <dgm:cxn modelId="{6B8A84D1-95C0-4055-8074-3864D11051C1}" type="presParOf" srcId="{921A4645-1F1C-45A4-B7CC-2ED4132CDD7D}" destId="{1F976710-8A83-438F-8669-6449AED4C89C}" srcOrd="14" destOrd="0" presId="urn:microsoft.com/office/officeart/2005/8/layout/cycle6"/>
    <dgm:cxn modelId="{3B9E120C-900B-4965-B7D2-93875310A8F8}" type="presParOf" srcId="{921A4645-1F1C-45A4-B7CC-2ED4132CDD7D}" destId="{0E86DE51-1137-40AB-92B2-6DB908A887DC}" srcOrd="15" destOrd="0" presId="urn:microsoft.com/office/officeart/2005/8/layout/cycle6"/>
    <dgm:cxn modelId="{B09B8423-31A7-4227-A6BC-47A90FF29CD8}" type="presParOf" srcId="{921A4645-1F1C-45A4-B7CC-2ED4132CDD7D}" destId="{1C9F2854-9314-4DBC-AC1E-2E86456A20EF}" srcOrd="16" destOrd="0" presId="urn:microsoft.com/office/officeart/2005/8/layout/cycle6"/>
    <dgm:cxn modelId="{13DFE87F-3B22-4D0B-9A78-FF1C25733D38}" type="presParOf" srcId="{921A4645-1F1C-45A4-B7CC-2ED4132CDD7D}" destId="{D14F498C-CDFD-4B28-A068-F50C01CABE1E}" srcOrd="17" destOrd="0" presId="urn:microsoft.com/office/officeart/2005/8/layout/cycle6"/>
    <dgm:cxn modelId="{1956523B-AAA4-4434-B57E-8A1282388A7B}" type="presParOf" srcId="{921A4645-1F1C-45A4-B7CC-2ED4132CDD7D}" destId="{4B68277D-8673-4216-AE8B-A8556CF228BC}" srcOrd="18" destOrd="0" presId="urn:microsoft.com/office/officeart/2005/8/layout/cycle6"/>
    <dgm:cxn modelId="{49356995-29A7-464C-93C8-16D6DB3BBB0C}" type="presParOf" srcId="{921A4645-1F1C-45A4-B7CC-2ED4132CDD7D}" destId="{28A51E2B-6E79-432F-8DE2-2BF7CD080041}" srcOrd="19" destOrd="0" presId="urn:microsoft.com/office/officeart/2005/8/layout/cycle6"/>
    <dgm:cxn modelId="{96514C9F-BB45-4F32-A75C-7C36FA96C8B5}" type="presParOf" srcId="{921A4645-1F1C-45A4-B7CC-2ED4132CDD7D}" destId="{ED3CE320-0E6A-4F0C-8EB0-AF1223A0CC18}" srcOrd="20" destOrd="0" presId="urn:microsoft.com/office/officeart/2005/8/layout/cycle6"/>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E45A67-1876-4EB1-ADA8-AC3C0564FE7D}" type="doc">
      <dgm:prSet loTypeId="urn:microsoft.com/office/officeart/2005/8/layout/chevron1" loCatId="process" qsTypeId="urn:microsoft.com/office/officeart/2005/8/quickstyle/simple1" qsCatId="simple" csTypeId="urn:microsoft.com/office/officeart/2005/8/colors/accent1_2" csCatId="accent1" phldr="1"/>
      <dgm:spPr/>
    </dgm:pt>
    <dgm:pt modelId="{45BB0212-9477-4C97-9FD5-CBF5D84AD375}">
      <dgm:prSet phldrT="[Text]"/>
      <dgm:spPr>
        <a:solidFill>
          <a:srgbClr val="006600"/>
        </a:solidFill>
      </dgm:spPr>
      <dgm:t>
        <a:bodyPr/>
        <a:lstStyle/>
        <a:p>
          <a:r>
            <a:rPr lang="en-US" dirty="0"/>
            <a:t>Local Agency</a:t>
          </a:r>
          <a:endParaRPr lang="sq-AL" dirty="0"/>
        </a:p>
      </dgm:t>
    </dgm:pt>
    <dgm:pt modelId="{5A599208-C00A-4F23-AAC7-8A4596393B8D}" type="sibTrans" cxnId="{587B9A69-0D99-444D-A926-5ECBF5CC6817}">
      <dgm:prSet/>
      <dgm:spPr/>
      <dgm:t>
        <a:bodyPr/>
        <a:lstStyle/>
        <a:p>
          <a:endParaRPr lang="sq-AL"/>
        </a:p>
      </dgm:t>
    </dgm:pt>
    <dgm:pt modelId="{75E99349-DD00-4E09-995D-3F6A93DBF01E}" type="parTrans" cxnId="{587B9A69-0D99-444D-A926-5ECBF5CC6817}">
      <dgm:prSet/>
      <dgm:spPr/>
      <dgm:t>
        <a:bodyPr/>
        <a:lstStyle/>
        <a:p>
          <a:endParaRPr lang="sq-AL"/>
        </a:p>
      </dgm:t>
    </dgm:pt>
    <dgm:pt modelId="{6A3139D1-1342-448A-B8A9-F1F67B1025A1}">
      <dgm:prSet phldrT="[Text]"/>
      <dgm:spPr>
        <a:solidFill>
          <a:srgbClr val="006600"/>
        </a:solidFill>
      </dgm:spPr>
      <dgm:t>
        <a:bodyPr/>
        <a:lstStyle/>
        <a:p>
          <a:r>
            <a:rPr lang="en-US" dirty="0"/>
            <a:t>Caltrans</a:t>
          </a:r>
          <a:endParaRPr lang="sq-AL" dirty="0"/>
        </a:p>
      </dgm:t>
    </dgm:pt>
    <dgm:pt modelId="{3B5F3ADC-DBCD-4F58-A021-A2FACF3D0D04}" type="sibTrans" cxnId="{8C4FFC0F-8D20-4BEA-A51C-A8E160973E66}">
      <dgm:prSet/>
      <dgm:spPr/>
      <dgm:t>
        <a:bodyPr/>
        <a:lstStyle/>
        <a:p>
          <a:endParaRPr lang="sq-AL"/>
        </a:p>
      </dgm:t>
    </dgm:pt>
    <dgm:pt modelId="{B7F9E533-A95E-4AF0-ABE1-FE3874D24CBD}" type="parTrans" cxnId="{8C4FFC0F-8D20-4BEA-A51C-A8E160973E66}">
      <dgm:prSet/>
      <dgm:spPr/>
      <dgm:t>
        <a:bodyPr/>
        <a:lstStyle/>
        <a:p>
          <a:endParaRPr lang="sq-AL"/>
        </a:p>
      </dgm:t>
    </dgm:pt>
    <dgm:pt modelId="{E48CD8E4-FDBB-436E-A1CB-4B00CE7395FE}" type="pres">
      <dgm:prSet presAssocID="{F3E45A67-1876-4EB1-ADA8-AC3C0564FE7D}" presName="Name0" presStyleCnt="0">
        <dgm:presLayoutVars>
          <dgm:dir/>
          <dgm:animLvl val="lvl"/>
          <dgm:resizeHandles val="exact"/>
        </dgm:presLayoutVars>
      </dgm:prSet>
      <dgm:spPr/>
    </dgm:pt>
    <dgm:pt modelId="{434F1FF8-0BD9-4FFA-9139-59F6C4BB38E3}" type="pres">
      <dgm:prSet presAssocID="{6A3139D1-1342-448A-B8A9-F1F67B1025A1}" presName="parTxOnly" presStyleLbl="node1" presStyleIdx="0" presStyleCnt="2" custScaleX="62093" custScaleY="62093" custLinFactNeighborX="-499" custLinFactNeighborY="0">
        <dgm:presLayoutVars>
          <dgm:chMax val="0"/>
          <dgm:chPref val="0"/>
          <dgm:bulletEnabled val="1"/>
        </dgm:presLayoutVars>
      </dgm:prSet>
      <dgm:spPr/>
    </dgm:pt>
    <dgm:pt modelId="{9FD9AFDE-A279-4231-A540-470D8524900D}" type="pres">
      <dgm:prSet presAssocID="{3B5F3ADC-DBCD-4F58-A021-A2FACF3D0D04}" presName="parTxOnlySpace" presStyleCnt="0"/>
      <dgm:spPr/>
    </dgm:pt>
    <dgm:pt modelId="{A45572EF-C335-49F4-BA64-CCA8D56D6DBE}" type="pres">
      <dgm:prSet presAssocID="{45BB0212-9477-4C97-9FD5-CBF5D84AD375}" presName="parTxOnly" presStyleLbl="node1" presStyleIdx="1" presStyleCnt="2" custScaleX="62093" custScaleY="62093" custLinFactNeighborX="-2036" custLinFactNeighborY="509">
        <dgm:presLayoutVars>
          <dgm:chMax val="0"/>
          <dgm:chPref val="0"/>
          <dgm:bulletEnabled val="1"/>
        </dgm:presLayoutVars>
      </dgm:prSet>
      <dgm:spPr/>
    </dgm:pt>
  </dgm:ptLst>
  <dgm:cxnLst>
    <dgm:cxn modelId="{8C4FFC0F-8D20-4BEA-A51C-A8E160973E66}" srcId="{F3E45A67-1876-4EB1-ADA8-AC3C0564FE7D}" destId="{6A3139D1-1342-448A-B8A9-F1F67B1025A1}" srcOrd="0" destOrd="0" parTransId="{B7F9E533-A95E-4AF0-ABE1-FE3874D24CBD}" sibTransId="{3B5F3ADC-DBCD-4F58-A021-A2FACF3D0D04}"/>
    <dgm:cxn modelId="{587B9A69-0D99-444D-A926-5ECBF5CC6817}" srcId="{F3E45A67-1876-4EB1-ADA8-AC3C0564FE7D}" destId="{45BB0212-9477-4C97-9FD5-CBF5D84AD375}" srcOrd="1" destOrd="0" parTransId="{75E99349-DD00-4E09-995D-3F6A93DBF01E}" sibTransId="{5A599208-C00A-4F23-AAC7-8A4596393B8D}"/>
    <dgm:cxn modelId="{965A6B6C-D91C-4764-BFA2-3C7156280DDA}" type="presOf" srcId="{F3E45A67-1876-4EB1-ADA8-AC3C0564FE7D}" destId="{E48CD8E4-FDBB-436E-A1CB-4B00CE7395FE}" srcOrd="0" destOrd="0" presId="urn:microsoft.com/office/officeart/2005/8/layout/chevron1"/>
    <dgm:cxn modelId="{2684867F-99F2-4058-A5AC-B61190E2A99A}" type="presOf" srcId="{45BB0212-9477-4C97-9FD5-CBF5D84AD375}" destId="{A45572EF-C335-49F4-BA64-CCA8D56D6DBE}" srcOrd="0" destOrd="0" presId="urn:microsoft.com/office/officeart/2005/8/layout/chevron1"/>
    <dgm:cxn modelId="{8271BBBA-44FE-4211-A42B-EEB23F71C8D2}" type="presOf" srcId="{6A3139D1-1342-448A-B8A9-F1F67B1025A1}" destId="{434F1FF8-0BD9-4FFA-9139-59F6C4BB38E3}" srcOrd="0" destOrd="0" presId="urn:microsoft.com/office/officeart/2005/8/layout/chevron1"/>
    <dgm:cxn modelId="{1C28BA4B-8450-4B25-9B7E-F9503BECEDE8}" type="presParOf" srcId="{E48CD8E4-FDBB-436E-A1CB-4B00CE7395FE}" destId="{434F1FF8-0BD9-4FFA-9139-59F6C4BB38E3}" srcOrd="0" destOrd="0" presId="urn:microsoft.com/office/officeart/2005/8/layout/chevron1"/>
    <dgm:cxn modelId="{CF276DBF-9890-4567-A53A-16A96D923421}" type="presParOf" srcId="{E48CD8E4-FDBB-436E-A1CB-4B00CE7395FE}" destId="{9FD9AFDE-A279-4231-A540-470D8524900D}" srcOrd="1" destOrd="0" presId="urn:microsoft.com/office/officeart/2005/8/layout/chevron1"/>
    <dgm:cxn modelId="{2D9F4440-D2B2-4EBE-99EA-C412D0C83971}" type="presParOf" srcId="{E48CD8E4-FDBB-436E-A1CB-4B00CE7395FE}" destId="{A45572EF-C335-49F4-BA64-CCA8D56D6DBE}" srcOrd="2"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E45A67-1876-4EB1-ADA8-AC3C0564FE7D}" type="doc">
      <dgm:prSet loTypeId="urn:microsoft.com/office/officeart/2005/8/layout/chevron1" loCatId="process" qsTypeId="urn:microsoft.com/office/officeart/2005/8/quickstyle/simple1" qsCatId="simple" csTypeId="urn:microsoft.com/office/officeart/2005/8/colors/accent1_2" csCatId="accent1" phldr="1"/>
      <dgm:spPr/>
    </dgm:pt>
    <dgm:pt modelId="{6A3139D1-1342-448A-B8A9-F1F67B1025A1}">
      <dgm:prSet phldrT="[Text]"/>
      <dgm:spPr>
        <a:solidFill>
          <a:srgbClr val="006600"/>
        </a:solidFill>
      </dgm:spPr>
      <dgm:t>
        <a:bodyPr/>
        <a:lstStyle/>
        <a:p>
          <a:r>
            <a:rPr lang="en-US" dirty="0"/>
            <a:t>FHWA</a:t>
          </a:r>
          <a:endParaRPr lang="sq-AL" dirty="0"/>
        </a:p>
      </dgm:t>
    </dgm:pt>
    <dgm:pt modelId="{B7F9E533-A95E-4AF0-ABE1-FE3874D24CBD}" type="parTrans" cxnId="{8C4FFC0F-8D20-4BEA-A51C-A8E160973E66}">
      <dgm:prSet/>
      <dgm:spPr/>
      <dgm:t>
        <a:bodyPr/>
        <a:lstStyle/>
        <a:p>
          <a:endParaRPr lang="sq-AL"/>
        </a:p>
      </dgm:t>
    </dgm:pt>
    <dgm:pt modelId="{3B5F3ADC-DBCD-4F58-A021-A2FACF3D0D04}" type="sibTrans" cxnId="{8C4FFC0F-8D20-4BEA-A51C-A8E160973E66}">
      <dgm:prSet/>
      <dgm:spPr/>
      <dgm:t>
        <a:bodyPr/>
        <a:lstStyle/>
        <a:p>
          <a:endParaRPr lang="sq-AL"/>
        </a:p>
      </dgm:t>
    </dgm:pt>
    <dgm:pt modelId="{45BB0212-9477-4C97-9FD5-CBF5D84AD375}">
      <dgm:prSet phldrT="[Text]"/>
      <dgm:spPr>
        <a:solidFill>
          <a:srgbClr val="006600"/>
        </a:solidFill>
      </dgm:spPr>
      <dgm:t>
        <a:bodyPr/>
        <a:lstStyle/>
        <a:p>
          <a:r>
            <a:rPr lang="en-US" dirty="0"/>
            <a:t>Caltrans</a:t>
          </a:r>
          <a:endParaRPr lang="sq-AL" dirty="0"/>
        </a:p>
      </dgm:t>
    </dgm:pt>
    <dgm:pt modelId="{75E99349-DD00-4E09-995D-3F6A93DBF01E}" type="parTrans" cxnId="{587B9A69-0D99-444D-A926-5ECBF5CC6817}">
      <dgm:prSet/>
      <dgm:spPr/>
      <dgm:t>
        <a:bodyPr/>
        <a:lstStyle/>
        <a:p>
          <a:endParaRPr lang="sq-AL"/>
        </a:p>
      </dgm:t>
    </dgm:pt>
    <dgm:pt modelId="{5A599208-C00A-4F23-AAC7-8A4596393B8D}" type="sibTrans" cxnId="{587B9A69-0D99-444D-A926-5ECBF5CC6817}">
      <dgm:prSet/>
      <dgm:spPr/>
      <dgm:t>
        <a:bodyPr/>
        <a:lstStyle/>
        <a:p>
          <a:endParaRPr lang="sq-AL"/>
        </a:p>
      </dgm:t>
    </dgm:pt>
    <dgm:pt modelId="{E48CD8E4-FDBB-436E-A1CB-4B00CE7395FE}" type="pres">
      <dgm:prSet presAssocID="{F3E45A67-1876-4EB1-ADA8-AC3C0564FE7D}" presName="Name0" presStyleCnt="0">
        <dgm:presLayoutVars>
          <dgm:dir/>
          <dgm:animLvl val="lvl"/>
          <dgm:resizeHandles val="exact"/>
        </dgm:presLayoutVars>
      </dgm:prSet>
      <dgm:spPr/>
    </dgm:pt>
    <dgm:pt modelId="{434F1FF8-0BD9-4FFA-9139-59F6C4BB38E3}" type="pres">
      <dgm:prSet presAssocID="{6A3139D1-1342-448A-B8A9-F1F67B1025A1}" presName="parTxOnly" presStyleLbl="node1" presStyleIdx="0" presStyleCnt="2" custScaleX="62093" custScaleY="62093" custLinFactNeighborX="-499" custLinFactNeighborY="10908">
        <dgm:presLayoutVars>
          <dgm:chMax val="0"/>
          <dgm:chPref val="0"/>
          <dgm:bulletEnabled val="1"/>
        </dgm:presLayoutVars>
      </dgm:prSet>
      <dgm:spPr/>
    </dgm:pt>
    <dgm:pt modelId="{9FD9AFDE-A279-4231-A540-470D8524900D}" type="pres">
      <dgm:prSet presAssocID="{3B5F3ADC-DBCD-4F58-A021-A2FACF3D0D04}" presName="parTxOnlySpace" presStyleCnt="0"/>
      <dgm:spPr/>
    </dgm:pt>
    <dgm:pt modelId="{A45572EF-C335-49F4-BA64-CCA8D56D6DBE}" type="pres">
      <dgm:prSet presAssocID="{45BB0212-9477-4C97-9FD5-CBF5D84AD375}" presName="parTxOnly" presStyleLbl="node1" presStyleIdx="1" presStyleCnt="2" custScaleX="62093" custScaleY="62093" custLinFactNeighborX="499" custLinFactNeighborY="10908">
        <dgm:presLayoutVars>
          <dgm:chMax val="0"/>
          <dgm:chPref val="0"/>
          <dgm:bulletEnabled val="1"/>
        </dgm:presLayoutVars>
      </dgm:prSet>
      <dgm:spPr/>
    </dgm:pt>
  </dgm:ptLst>
  <dgm:cxnLst>
    <dgm:cxn modelId="{8C4FFC0F-8D20-4BEA-A51C-A8E160973E66}" srcId="{F3E45A67-1876-4EB1-ADA8-AC3C0564FE7D}" destId="{6A3139D1-1342-448A-B8A9-F1F67B1025A1}" srcOrd="0" destOrd="0" parTransId="{B7F9E533-A95E-4AF0-ABE1-FE3874D24CBD}" sibTransId="{3B5F3ADC-DBCD-4F58-A021-A2FACF3D0D04}"/>
    <dgm:cxn modelId="{15D6B645-3C8C-433D-9A7F-DAD05ADFDCEC}" type="presOf" srcId="{6A3139D1-1342-448A-B8A9-F1F67B1025A1}" destId="{434F1FF8-0BD9-4FFA-9139-59F6C4BB38E3}" srcOrd="0" destOrd="0" presId="urn:microsoft.com/office/officeart/2005/8/layout/chevron1"/>
    <dgm:cxn modelId="{587B9A69-0D99-444D-A926-5ECBF5CC6817}" srcId="{F3E45A67-1876-4EB1-ADA8-AC3C0564FE7D}" destId="{45BB0212-9477-4C97-9FD5-CBF5D84AD375}" srcOrd="1" destOrd="0" parTransId="{75E99349-DD00-4E09-995D-3F6A93DBF01E}" sibTransId="{5A599208-C00A-4F23-AAC7-8A4596393B8D}"/>
    <dgm:cxn modelId="{A1520176-089F-46C1-B12C-EB45F85A113A}" type="presOf" srcId="{45BB0212-9477-4C97-9FD5-CBF5D84AD375}" destId="{A45572EF-C335-49F4-BA64-CCA8D56D6DBE}" srcOrd="0" destOrd="0" presId="urn:microsoft.com/office/officeart/2005/8/layout/chevron1"/>
    <dgm:cxn modelId="{BF358559-0315-4A97-830D-649BC916E2F2}" type="presOf" srcId="{F3E45A67-1876-4EB1-ADA8-AC3C0564FE7D}" destId="{E48CD8E4-FDBB-436E-A1CB-4B00CE7395FE}" srcOrd="0" destOrd="0" presId="urn:microsoft.com/office/officeart/2005/8/layout/chevron1"/>
    <dgm:cxn modelId="{1E093CE6-0916-42F0-9AB6-F7CB1BF434C1}" type="presParOf" srcId="{E48CD8E4-FDBB-436E-A1CB-4B00CE7395FE}" destId="{434F1FF8-0BD9-4FFA-9139-59F6C4BB38E3}" srcOrd="0" destOrd="0" presId="urn:microsoft.com/office/officeart/2005/8/layout/chevron1"/>
    <dgm:cxn modelId="{EDB50489-D76E-41A2-B1E0-7E74516E2AA2}" type="presParOf" srcId="{E48CD8E4-FDBB-436E-A1CB-4B00CE7395FE}" destId="{9FD9AFDE-A279-4231-A540-470D8524900D}" srcOrd="1" destOrd="0" presId="urn:microsoft.com/office/officeart/2005/8/layout/chevron1"/>
    <dgm:cxn modelId="{CEE09246-8B9F-4F52-8735-BF1A9D0AD6D0}" type="presParOf" srcId="{E48CD8E4-FDBB-436E-A1CB-4B00CE7395FE}" destId="{A45572EF-C335-49F4-BA64-CCA8D56D6DBE}"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5CFFA-7C99-4B47-8B87-A4696EA3501B}">
      <dsp:nvSpPr>
        <dsp:cNvPr id="0" name=""/>
        <dsp:cNvSpPr/>
      </dsp:nvSpPr>
      <dsp:spPr>
        <a:xfrm>
          <a:off x="0" y="0"/>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Pre-Construction Preparation</a:t>
          </a:r>
        </a:p>
      </dsp:txBody>
      <dsp:txXfrm>
        <a:off x="640411" y="0"/>
        <a:ext cx="2274238" cy="574818"/>
      </dsp:txXfrm>
    </dsp:sp>
    <dsp:sp modelId="{386203F0-CBAE-4B4E-BFF3-8B97B90EE4CA}">
      <dsp:nvSpPr>
        <dsp:cNvPr id="0" name=""/>
        <dsp:cNvSpPr/>
      </dsp:nvSpPr>
      <dsp:spPr>
        <a:xfrm>
          <a:off x="57481" y="57481"/>
          <a:ext cx="582930" cy="45985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EF022F-DAD7-4DE6-A734-76627580F9EE}">
      <dsp:nvSpPr>
        <dsp:cNvPr id="0" name=""/>
        <dsp:cNvSpPr/>
      </dsp:nvSpPr>
      <dsp:spPr>
        <a:xfrm>
          <a:off x="0" y="632300"/>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Scope of Work</a:t>
          </a:r>
        </a:p>
      </dsp:txBody>
      <dsp:txXfrm>
        <a:off x="640411" y="632300"/>
        <a:ext cx="2274238" cy="574818"/>
      </dsp:txXfrm>
    </dsp:sp>
    <dsp:sp modelId="{AB4ABEF7-8A43-426D-848D-BB7CC7E17271}">
      <dsp:nvSpPr>
        <dsp:cNvPr id="0" name=""/>
        <dsp:cNvSpPr/>
      </dsp:nvSpPr>
      <dsp:spPr>
        <a:xfrm>
          <a:off x="57481" y="689782"/>
          <a:ext cx="582930" cy="45985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D4AE50-7F15-46F0-896C-1D35F133327E}">
      <dsp:nvSpPr>
        <dsp:cNvPr id="0" name=""/>
        <dsp:cNvSpPr/>
      </dsp:nvSpPr>
      <dsp:spPr>
        <a:xfrm>
          <a:off x="0" y="1264601"/>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Control of Work</a:t>
          </a:r>
        </a:p>
      </dsp:txBody>
      <dsp:txXfrm>
        <a:off x="640411" y="1264601"/>
        <a:ext cx="2274238" cy="574818"/>
      </dsp:txXfrm>
    </dsp:sp>
    <dsp:sp modelId="{3421CEAB-8E02-4924-9551-5305210A2CD8}">
      <dsp:nvSpPr>
        <dsp:cNvPr id="0" name=""/>
        <dsp:cNvSpPr/>
      </dsp:nvSpPr>
      <dsp:spPr>
        <a:xfrm>
          <a:off x="57481" y="1322082"/>
          <a:ext cx="582930" cy="45985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E5D0C8-E4D2-4A53-B58E-48A7650B9098}">
      <dsp:nvSpPr>
        <dsp:cNvPr id="0" name=""/>
        <dsp:cNvSpPr/>
      </dsp:nvSpPr>
      <dsp:spPr>
        <a:xfrm>
          <a:off x="0" y="1896901"/>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Control of Materials</a:t>
          </a:r>
        </a:p>
      </dsp:txBody>
      <dsp:txXfrm>
        <a:off x="640411" y="1896901"/>
        <a:ext cx="2274238" cy="574818"/>
      </dsp:txXfrm>
    </dsp:sp>
    <dsp:sp modelId="{7FAB459B-310D-4724-B20B-ECCBE6902539}">
      <dsp:nvSpPr>
        <dsp:cNvPr id="0" name=""/>
        <dsp:cNvSpPr/>
      </dsp:nvSpPr>
      <dsp:spPr>
        <a:xfrm>
          <a:off x="57481" y="1954383"/>
          <a:ext cx="582930" cy="459854"/>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26B534-6B21-47DC-A302-0FE2B702ACD2}">
      <dsp:nvSpPr>
        <dsp:cNvPr id="0" name=""/>
        <dsp:cNvSpPr/>
      </dsp:nvSpPr>
      <dsp:spPr>
        <a:xfrm>
          <a:off x="0" y="2529202"/>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chemeClr val="tx1"/>
              </a:solidFill>
            </a:rPr>
            <a:t>Legal Relations and Responsibility to the Public</a:t>
          </a:r>
        </a:p>
      </dsp:txBody>
      <dsp:txXfrm>
        <a:off x="640411" y="2529202"/>
        <a:ext cx="2274238" cy="574818"/>
      </dsp:txXfrm>
    </dsp:sp>
    <dsp:sp modelId="{4FC3CBEE-01D8-44C2-92CD-69BCC33F403B}">
      <dsp:nvSpPr>
        <dsp:cNvPr id="0" name=""/>
        <dsp:cNvSpPr/>
      </dsp:nvSpPr>
      <dsp:spPr>
        <a:xfrm>
          <a:off x="57481" y="2586684"/>
          <a:ext cx="582930" cy="459854"/>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0BFF09-03FA-4F6A-8F6B-ADC43EE070C8}">
      <dsp:nvSpPr>
        <dsp:cNvPr id="0" name=""/>
        <dsp:cNvSpPr/>
      </dsp:nvSpPr>
      <dsp:spPr>
        <a:xfrm>
          <a:off x="0" y="3161502"/>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Prosecution and Progress</a:t>
          </a:r>
        </a:p>
      </dsp:txBody>
      <dsp:txXfrm>
        <a:off x="640411" y="3161502"/>
        <a:ext cx="2274238" cy="574818"/>
      </dsp:txXfrm>
    </dsp:sp>
    <dsp:sp modelId="{E6CEFA5A-7277-4A32-B55F-675F943930C1}">
      <dsp:nvSpPr>
        <dsp:cNvPr id="0" name=""/>
        <dsp:cNvSpPr/>
      </dsp:nvSpPr>
      <dsp:spPr>
        <a:xfrm>
          <a:off x="57481" y="3218984"/>
          <a:ext cx="582930" cy="459854"/>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B1712A-6E53-44EA-930D-E59F059CD773}">
      <dsp:nvSpPr>
        <dsp:cNvPr id="0" name=""/>
        <dsp:cNvSpPr/>
      </dsp:nvSpPr>
      <dsp:spPr>
        <a:xfrm>
          <a:off x="0" y="3793803"/>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Payment</a:t>
          </a:r>
        </a:p>
      </dsp:txBody>
      <dsp:txXfrm>
        <a:off x="640411" y="3793803"/>
        <a:ext cx="2274238" cy="574818"/>
      </dsp:txXfrm>
    </dsp:sp>
    <dsp:sp modelId="{9C7D640D-BF6E-4BDF-89F2-AA0EAC4060A1}">
      <dsp:nvSpPr>
        <dsp:cNvPr id="0" name=""/>
        <dsp:cNvSpPr/>
      </dsp:nvSpPr>
      <dsp:spPr>
        <a:xfrm>
          <a:off x="57481" y="3851285"/>
          <a:ext cx="582930" cy="459854"/>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18000" b="-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718CBB-847B-41F1-ACD2-5C50BCD9BEC7}">
      <dsp:nvSpPr>
        <dsp:cNvPr id="0" name=""/>
        <dsp:cNvSpPr/>
      </dsp:nvSpPr>
      <dsp:spPr>
        <a:xfrm>
          <a:off x="0" y="4426103"/>
          <a:ext cx="2914650" cy="5748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solidFill>
                <a:schemeClr val="tx1"/>
              </a:solidFill>
            </a:rPr>
            <a:t>Change Orders</a:t>
          </a:r>
        </a:p>
      </dsp:txBody>
      <dsp:txXfrm>
        <a:off x="640411" y="4426103"/>
        <a:ext cx="2274238" cy="574818"/>
      </dsp:txXfrm>
    </dsp:sp>
    <dsp:sp modelId="{67BA1B02-514D-4926-AE09-B62473D7FB9F}">
      <dsp:nvSpPr>
        <dsp:cNvPr id="0" name=""/>
        <dsp:cNvSpPr/>
      </dsp:nvSpPr>
      <dsp:spPr>
        <a:xfrm>
          <a:off x="57481" y="4483585"/>
          <a:ext cx="582930" cy="459854"/>
        </a:xfrm>
        <a:prstGeom prst="roundRect">
          <a:avLst>
            <a:gd name="adj" fmla="val 10000"/>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A9BAE-7743-4924-A3AE-8D477ECCCCF9}">
      <dsp:nvSpPr>
        <dsp:cNvPr id="0" name=""/>
        <dsp:cNvSpPr/>
      </dsp:nvSpPr>
      <dsp:spPr>
        <a:xfrm>
          <a:off x="0" y="0"/>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Environmental Stewardship</a:t>
          </a:r>
        </a:p>
      </dsp:txBody>
      <dsp:txXfrm>
        <a:off x="659898" y="0"/>
        <a:ext cx="2254751" cy="769682"/>
      </dsp:txXfrm>
    </dsp:sp>
    <dsp:sp modelId="{1B4E46F8-8514-4076-8641-D9B953FC7CFD}">
      <dsp:nvSpPr>
        <dsp:cNvPr id="0" name=""/>
        <dsp:cNvSpPr/>
      </dsp:nvSpPr>
      <dsp:spPr>
        <a:xfrm>
          <a:off x="76968" y="76968"/>
          <a:ext cx="582930" cy="615746"/>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58FB0E-2C10-4F83-B8B3-BE3A9845A19D}">
      <dsp:nvSpPr>
        <dsp:cNvPr id="0" name=""/>
        <dsp:cNvSpPr/>
      </dsp:nvSpPr>
      <dsp:spPr>
        <a:xfrm>
          <a:off x="0" y="846651"/>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Water Pollution Control</a:t>
          </a:r>
        </a:p>
      </dsp:txBody>
      <dsp:txXfrm>
        <a:off x="659898" y="846651"/>
        <a:ext cx="2254751" cy="769682"/>
      </dsp:txXfrm>
    </dsp:sp>
    <dsp:sp modelId="{169CD5FA-0C9A-4A82-AAA5-1A21063369C1}">
      <dsp:nvSpPr>
        <dsp:cNvPr id="0" name=""/>
        <dsp:cNvSpPr/>
      </dsp:nvSpPr>
      <dsp:spPr>
        <a:xfrm>
          <a:off x="76968" y="923619"/>
          <a:ext cx="582930" cy="61574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E31E27-2C24-43B3-8CAE-3AEDEE08B669}">
      <dsp:nvSpPr>
        <dsp:cNvPr id="0" name=""/>
        <dsp:cNvSpPr/>
      </dsp:nvSpPr>
      <dsp:spPr>
        <a:xfrm>
          <a:off x="0" y="1693302"/>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Labor Compliance</a:t>
          </a:r>
        </a:p>
      </dsp:txBody>
      <dsp:txXfrm>
        <a:off x="659898" y="1693302"/>
        <a:ext cx="2254751" cy="769682"/>
      </dsp:txXfrm>
    </dsp:sp>
    <dsp:sp modelId="{071A6CF2-618C-4589-9E72-CA812F4628DF}">
      <dsp:nvSpPr>
        <dsp:cNvPr id="0" name=""/>
        <dsp:cNvSpPr/>
      </dsp:nvSpPr>
      <dsp:spPr>
        <a:xfrm>
          <a:off x="76968" y="1770270"/>
          <a:ext cx="582930" cy="61574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6000" b="-3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E08494-A49E-4AC2-801C-3156B0A1D390}">
      <dsp:nvSpPr>
        <dsp:cNvPr id="0" name=""/>
        <dsp:cNvSpPr/>
      </dsp:nvSpPr>
      <dsp:spPr>
        <a:xfrm>
          <a:off x="0" y="2539953"/>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Construction Claims and Disputes</a:t>
          </a:r>
        </a:p>
      </dsp:txBody>
      <dsp:txXfrm>
        <a:off x="659898" y="2539953"/>
        <a:ext cx="2254751" cy="769682"/>
      </dsp:txXfrm>
    </dsp:sp>
    <dsp:sp modelId="{FF7444F1-A6D0-4233-91DC-AE266A3F9667}">
      <dsp:nvSpPr>
        <dsp:cNvPr id="0" name=""/>
        <dsp:cNvSpPr/>
      </dsp:nvSpPr>
      <dsp:spPr>
        <a:xfrm>
          <a:off x="76968" y="2616922"/>
          <a:ext cx="582930" cy="615746"/>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E7638E-4DFA-462A-AEAA-98263B35D6DC}">
      <dsp:nvSpPr>
        <dsp:cNvPr id="0" name=""/>
        <dsp:cNvSpPr/>
      </dsp:nvSpPr>
      <dsp:spPr>
        <a:xfrm>
          <a:off x="0" y="3386605"/>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Project Completion and Invoicing</a:t>
          </a:r>
        </a:p>
      </dsp:txBody>
      <dsp:txXfrm>
        <a:off x="659898" y="3386605"/>
        <a:ext cx="2254751" cy="769682"/>
      </dsp:txXfrm>
    </dsp:sp>
    <dsp:sp modelId="{92F46E13-BF3A-4C36-84E2-96C066BFBAD9}">
      <dsp:nvSpPr>
        <dsp:cNvPr id="0" name=""/>
        <dsp:cNvSpPr/>
      </dsp:nvSpPr>
      <dsp:spPr>
        <a:xfrm>
          <a:off x="76968" y="3463573"/>
          <a:ext cx="582930" cy="61574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9BEEE1-989B-4A21-BFDA-A4ACE8E1F9FF}">
      <dsp:nvSpPr>
        <dsp:cNvPr id="0" name=""/>
        <dsp:cNvSpPr/>
      </dsp:nvSpPr>
      <dsp:spPr>
        <a:xfrm>
          <a:off x="0" y="4233256"/>
          <a:ext cx="2914650" cy="7696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Construction Oversight Program</a:t>
          </a:r>
        </a:p>
      </dsp:txBody>
      <dsp:txXfrm>
        <a:off x="659898" y="4233256"/>
        <a:ext cx="2254751" cy="769682"/>
      </dsp:txXfrm>
    </dsp:sp>
    <dsp:sp modelId="{150A3010-09D2-4D11-A72D-46FB76CDF85F}">
      <dsp:nvSpPr>
        <dsp:cNvPr id="0" name=""/>
        <dsp:cNvSpPr/>
      </dsp:nvSpPr>
      <dsp:spPr>
        <a:xfrm>
          <a:off x="76968" y="4310224"/>
          <a:ext cx="582930" cy="615746"/>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274B5-8198-4D8D-800F-F2B365C4B9CE}">
      <dsp:nvSpPr>
        <dsp:cNvPr id="0" name=""/>
        <dsp:cNvSpPr/>
      </dsp:nvSpPr>
      <dsp:spPr>
        <a:xfrm>
          <a:off x="3444996" y="-115966"/>
          <a:ext cx="1453158" cy="94455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Contract</a:t>
          </a:r>
        </a:p>
      </dsp:txBody>
      <dsp:txXfrm>
        <a:off x="3491105" y="-69857"/>
        <a:ext cx="1360940" cy="852335"/>
      </dsp:txXfrm>
    </dsp:sp>
    <dsp:sp modelId="{4E040F48-E5ED-4596-9DBD-14350CE65C80}">
      <dsp:nvSpPr>
        <dsp:cNvPr id="0" name=""/>
        <dsp:cNvSpPr/>
      </dsp:nvSpPr>
      <dsp:spPr>
        <a:xfrm>
          <a:off x="2148038" y="356309"/>
          <a:ext cx="4047074" cy="4047074"/>
        </a:xfrm>
        <a:custGeom>
          <a:avLst/>
          <a:gdLst/>
          <a:ahLst/>
          <a:cxnLst/>
          <a:rect l="0" t="0" r="0" b="0"/>
          <a:pathLst>
            <a:path>
              <a:moveTo>
                <a:pt x="2753403" y="136211"/>
              </a:moveTo>
              <a:arcTo wR="2023537" hR="2023537" stAng="17468549" swAng="587372"/>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7C12427-2B0D-4550-8651-371C7A18D136}">
      <dsp:nvSpPr>
        <dsp:cNvPr id="0" name=""/>
        <dsp:cNvSpPr/>
      </dsp:nvSpPr>
      <dsp:spPr>
        <a:xfrm>
          <a:off x="5027061" y="645915"/>
          <a:ext cx="1453158" cy="944553"/>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Job Site</a:t>
          </a:r>
        </a:p>
      </dsp:txBody>
      <dsp:txXfrm>
        <a:off x="5073170" y="692024"/>
        <a:ext cx="1360940" cy="852335"/>
      </dsp:txXfrm>
    </dsp:sp>
    <dsp:sp modelId="{84DFCA78-C1CC-49CA-992D-768AEE7E4F03}">
      <dsp:nvSpPr>
        <dsp:cNvPr id="0" name=""/>
        <dsp:cNvSpPr/>
      </dsp:nvSpPr>
      <dsp:spPr>
        <a:xfrm>
          <a:off x="2148038" y="356309"/>
          <a:ext cx="4047074" cy="4047074"/>
        </a:xfrm>
        <a:custGeom>
          <a:avLst/>
          <a:gdLst/>
          <a:ahLst/>
          <a:cxnLst/>
          <a:rect l="0" t="0" r="0" b="0"/>
          <a:pathLst>
            <a:path>
              <a:moveTo>
                <a:pt x="3889799" y="1241382"/>
              </a:moveTo>
              <a:arcTo wR="2023537" hR="2023537" stAng="20235681" swAng="1313629"/>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01510F6-5050-4C6C-8694-098197E00EDF}">
      <dsp:nvSpPr>
        <dsp:cNvPr id="0" name=""/>
        <dsp:cNvSpPr/>
      </dsp:nvSpPr>
      <dsp:spPr>
        <a:xfrm>
          <a:off x="5417798" y="2357849"/>
          <a:ext cx="1453158" cy="94455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Contractor</a:t>
          </a:r>
        </a:p>
      </dsp:txBody>
      <dsp:txXfrm>
        <a:off x="5463907" y="2403958"/>
        <a:ext cx="1360940" cy="852335"/>
      </dsp:txXfrm>
    </dsp:sp>
    <dsp:sp modelId="{E2411312-9788-4B15-A653-D6EDF285A973}">
      <dsp:nvSpPr>
        <dsp:cNvPr id="0" name=""/>
        <dsp:cNvSpPr/>
      </dsp:nvSpPr>
      <dsp:spPr>
        <a:xfrm>
          <a:off x="2148038" y="356309"/>
          <a:ext cx="4047074" cy="4047074"/>
        </a:xfrm>
        <a:custGeom>
          <a:avLst/>
          <a:gdLst/>
          <a:ahLst/>
          <a:cxnLst/>
          <a:rect l="0" t="0" r="0" b="0"/>
          <a:pathLst>
            <a:path>
              <a:moveTo>
                <a:pt x="3822159" y="2950715"/>
              </a:moveTo>
              <a:arcTo wR="2023537" hR="2023537" stAng="1636249" swAng="867742"/>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51B71F1-ED28-4C34-A916-9697AC15638F}">
      <dsp:nvSpPr>
        <dsp:cNvPr id="0" name=""/>
        <dsp:cNvSpPr/>
      </dsp:nvSpPr>
      <dsp:spPr>
        <a:xfrm>
          <a:off x="4322976" y="3730713"/>
          <a:ext cx="1453158" cy="94455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Materials</a:t>
          </a:r>
        </a:p>
      </dsp:txBody>
      <dsp:txXfrm>
        <a:off x="4369085" y="3776822"/>
        <a:ext cx="1360940" cy="852335"/>
      </dsp:txXfrm>
    </dsp:sp>
    <dsp:sp modelId="{8DEA3751-2022-4778-8B6B-B1F167B8C495}">
      <dsp:nvSpPr>
        <dsp:cNvPr id="0" name=""/>
        <dsp:cNvSpPr/>
      </dsp:nvSpPr>
      <dsp:spPr>
        <a:xfrm>
          <a:off x="2148038" y="356309"/>
          <a:ext cx="4047074" cy="4047074"/>
        </a:xfrm>
        <a:custGeom>
          <a:avLst/>
          <a:gdLst/>
          <a:ahLst/>
          <a:cxnLst/>
          <a:rect l="0" t="0" r="0" b="0"/>
          <a:pathLst>
            <a:path>
              <a:moveTo>
                <a:pt x="2171917" y="4041626"/>
              </a:moveTo>
              <a:arcTo wR="2023537" hR="2023537" stAng="5147692" swAng="504615"/>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A48E2BB-5C85-49BE-9D16-09BF29ADD79B}">
      <dsp:nvSpPr>
        <dsp:cNvPr id="0" name=""/>
        <dsp:cNvSpPr/>
      </dsp:nvSpPr>
      <dsp:spPr>
        <a:xfrm>
          <a:off x="2567016" y="3730713"/>
          <a:ext cx="1453158" cy="94455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Equipment</a:t>
          </a:r>
        </a:p>
      </dsp:txBody>
      <dsp:txXfrm>
        <a:off x="2613125" y="3776822"/>
        <a:ext cx="1360940" cy="852335"/>
      </dsp:txXfrm>
    </dsp:sp>
    <dsp:sp modelId="{1F976710-8A83-438F-8669-6449AED4C89C}">
      <dsp:nvSpPr>
        <dsp:cNvPr id="0" name=""/>
        <dsp:cNvSpPr/>
      </dsp:nvSpPr>
      <dsp:spPr>
        <a:xfrm>
          <a:off x="2148038" y="356309"/>
          <a:ext cx="4047074" cy="4047074"/>
        </a:xfrm>
        <a:custGeom>
          <a:avLst/>
          <a:gdLst/>
          <a:ahLst/>
          <a:cxnLst/>
          <a:rect l="0" t="0" r="0" b="0"/>
          <a:pathLst>
            <a:path>
              <a:moveTo>
                <a:pt x="513467" y="3370530"/>
              </a:moveTo>
              <a:arcTo wR="2023537" hR="2023537" stAng="8296008" swAng="867742"/>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86DE51-1137-40AB-92B2-6DB908A887DC}">
      <dsp:nvSpPr>
        <dsp:cNvPr id="0" name=""/>
        <dsp:cNvSpPr/>
      </dsp:nvSpPr>
      <dsp:spPr>
        <a:xfrm>
          <a:off x="1472193" y="2357849"/>
          <a:ext cx="1453158" cy="944553"/>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Construction Methods</a:t>
          </a:r>
        </a:p>
      </dsp:txBody>
      <dsp:txXfrm>
        <a:off x="1518302" y="2403958"/>
        <a:ext cx="1360940" cy="852335"/>
      </dsp:txXfrm>
    </dsp:sp>
    <dsp:sp modelId="{D14F498C-CDFD-4B28-A068-F50C01CABE1E}">
      <dsp:nvSpPr>
        <dsp:cNvPr id="0" name=""/>
        <dsp:cNvSpPr/>
      </dsp:nvSpPr>
      <dsp:spPr>
        <a:xfrm>
          <a:off x="2148038" y="356309"/>
          <a:ext cx="4047074" cy="4047074"/>
        </a:xfrm>
        <a:custGeom>
          <a:avLst/>
          <a:gdLst/>
          <a:ahLst/>
          <a:cxnLst/>
          <a:rect l="0" t="0" r="0" b="0"/>
          <a:pathLst>
            <a:path>
              <a:moveTo>
                <a:pt x="219" y="1993701"/>
              </a:moveTo>
              <a:arcTo wR="2023537" hR="2023537" stAng="10850689" swAng="1313629"/>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B68277D-8673-4216-AE8B-A8556CF228BC}">
      <dsp:nvSpPr>
        <dsp:cNvPr id="0" name=""/>
        <dsp:cNvSpPr/>
      </dsp:nvSpPr>
      <dsp:spPr>
        <a:xfrm>
          <a:off x="1862931" y="645915"/>
          <a:ext cx="1453158" cy="94455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n w="9525">
                <a:solidFill>
                  <a:schemeClr val="tx1"/>
                </a:solidFill>
              </a:ln>
              <a:solidFill>
                <a:schemeClr val="tx1"/>
              </a:solidFill>
            </a:rPr>
            <a:t>Traffic Conditions </a:t>
          </a:r>
        </a:p>
      </dsp:txBody>
      <dsp:txXfrm>
        <a:off x="1909040" y="692024"/>
        <a:ext cx="1360940" cy="852335"/>
      </dsp:txXfrm>
    </dsp:sp>
    <dsp:sp modelId="{ED3CE320-0E6A-4F0C-8EB0-AF1223A0CC18}">
      <dsp:nvSpPr>
        <dsp:cNvPr id="0" name=""/>
        <dsp:cNvSpPr/>
      </dsp:nvSpPr>
      <dsp:spPr>
        <a:xfrm>
          <a:off x="2148038" y="356309"/>
          <a:ext cx="4047074" cy="4047074"/>
        </a:xfrm>
        <a:custGeom>
          <a:avLst/>
          <a:gdLst/>
          <a:ahLst/>
          <a:cxnLst/>
          <a:rect l="0" t="0" r="0" b="0"/>
          <a:pathLst>
            <a:path>
              <a:moveTo>
                <a:pt x="983396" y="287792"/>
              </a:moveTo>
              <a:arcTo wR="2023537" hR="2023537" stAng="14344078" swAng="587372"/>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F1FF8-0BD9-4FFA-9139-59F6C4BB38E3}">
      <dsp:nvSpPr>
        <dsp:cNvPr id="0" name=""/>
        <dsp:cNvSpPr/>
      </dsp:nvSpPr>
      <dsp:spPr>
        <a:xfrm>
          <a:off x="0" y="170550"/>
          <a:ext cx="2746579" cy="1098631"/>
        </a:xfrm>
        <a:prstGeom prst="chevron">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en-US" sz="3400" kern="1200" dirty="0"/>
            <a:t>Caltrans</a:t>
          </a:r>
          <a:endParaRPr lang="sq-AL" sz="3400" kern="1200" dirty="0"/>
        </a:p>
      </dsp:txBody>
      <dsp:txXfrm>
        <a:off x="549316" y="170550"/>
        <a:ext cx="1647948" cy="1098631"/>
      </dsp:txXfrm>
    </dsp:sp>
    <dsp:sp modelId="{A45572EF-C335-49F4-BA64-CCA8D56D6DBE}">
      <dsp:nvSpPr>
        <dsp:cNvPr id="0" name=""/>
        <dsp:cNvSpPr/>
      </dsp:nvSpPr>
      <dsp:spPr>
        <a:xfrm>
          <a:off x="2297445" y="179556"/>
          <a:ext cx="2746579" cy="1098631"/>
        </a:xfrm>
        <a:prstGeom prst="chevron">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en-US" sz="3400" kern="1200" dirty="0"/>
            <a:t>Local Agency</a:t>
          </a:r>
          <a:endParaRPr lang="sq-AL" sz="3400" kern="1200" dirty="0"/>
        </a:p>
      </dsp:txBody>
      <dsp:txXfrm>
        <a:off x="2846761" y="179556"/>
        <a:ext cx="1647948" cy="10986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F1FF8-0BD9-4FFA-9139-59F6C4BB38E3}">
      <dsp:nvSpPr>
        <dsp:cNvPr id="0" name=""/>
        <dsp:cNvSpPr/>
      </dsp:nvSpPr>
      <dsp:spPr>
        <a:xfrm>
          <a:off x="0" y="574013"/>
          <a:ext cx="2633072" cy="1053228"/>
        </a:xfrm>
        <a:prstGeom prst="chevron">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kern="1200" dirty="0"/>
            <a:t>FHWA</a:t>
          </a:r>
          <a:endParaRPr lang="sq-AL" sz="3200" kern="1200" dirty="0"/>
        </a:p>
      </dsp:txBody>
      <dsp:txXfrm>
        <a:off x="526614" y="574013"/>
        <a:ext cx="1579844" cy="1053228"/>
      </dsp:txXfrm>
    </dsp:sp>
    <dsp:sp modelId="{A45572EF-C335-49F4-BA64-CCA8D56D6DBE}">
      <dsp:nvSpPr>
        <dsp:cNvPr id="0" name=""/>
        <dsp:cNvSpPr/>
      </dsp:nvSpPr>
      <dsp:spPr>
        <a:xfrm>
          <a:off x="2213247" y="574013"/>
          <a:ext cx="2633072" cy="1053228"/>
        </a:xfrm>
        <a:prstGeom prst="chevron">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en-US" sz="3200" kern="1200" dirty="0"/>
            <a:t>Caltrans</a:t>
          </a:r>
          <a:endParaRPr lang="sq-AL" sz="3200" kern="1200" dirty="0"/>
        </a:p>
      </dsp:txBody>
      <dsp:txXfrm>
        <a:off x="2739861" y="574013"/>
        <a:ext cx="1579844" cy="105322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05" tIns="48303" rIns="96605" bIns="48303" rtlCol="0"/>
          <a:lstStyle>
            <a:lvl1pPr algn="l">
              <a:defRPr sz="1300"/>
            </a:lvl1pPr>
          </a:lstStyle>
          <a:p>
            <a:endParaRPr lang="en-US" dirty="0"/>
          </a:p>
        </p:txBody>
      </p:sp>
      <p:sp>
        <p:nvSpPr>
          <p:cNvPr id="3" name="Date Placeholder 2"/>
          <p:cNvSpPr>
            <a:spLocks noGrp="1"/>
          </p:cNvSpPr>
          <p:nvPr>
            <p:ph type="dt" sz="quarter" idx="1"/>
          </p:nvPr>
        </p:nvSpPr>
        <p:spPr>
          <a:xfrm>
            <a:off x="4143589" y="0"/>
            <a:ext cx="3169921" cy="480060"/>
          </a:xfrm>
          <a:prstGeom prst="rect">
            <a:avLst/>
          </a:prstGeom>
        </p:spPr>
        <p:txBody>
          <a:bodyPr vert="horz" lIns="96605" tIns="48303" rIns="96605" bIns="48303" rtlCol="0"/>
          <a:lstStyle>
            <a:lvl1pPr algn="r">
              <a:defRPr sz="1300"/>
            </a:lvl1pPr>
          </a:lstStyle>
          <a:p>
            <a:endParaRPr lang="en-US" dirty="0"/>
          </a:p>
        </p:txBody>
      </p:sp>
      <p:sp>
        <p:nvSpPr>
          <p:cNvPr id="4" name="Footer Placeholder 3"/>
          <p:cNvSpPr>
            <a:spLocks noGrp="1"/>
          </p:cNvSpPr>
          <p:nvPr>
            <p:ph type="ftr" sz="quarter" idx="2"/>
          </p:nvPr>
        </p:nvSpPr>
        <p:spPr>
          <a:xfrm>
            <a:off x="2" y="9119474"/>
            <a:ext cx="3169921" cy="480060"/>
          </a:xfrm>
          <a:prstGeom prst="rect">
            <a:avLst/>
          </a:prstGeom>
        </p:spPr>
        <p:txBody>
          <a:bodyPr vert="horz" lIns="96605" tIns="48303" rIns="96605" bIns="48303" rtlCol="0" anchor="b"/>
          <a:lstStyle>
            <a:lvl1pPr algn="l">
              <a:defRPr sz="1300"/>
            </a:lvl1pPr>
          </a:lstStyle>
          <a:p>
            <a:endParaRPr lang="en-US" sz="1200" dirty="0"/>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05" tIns="48303" rIns="96605" bIns="48303" rtlCol="0" anchor="b"/>
          <a:lstStyle>
            <a:lvl1pPr algn="r">
              <a:defRPr sz="1300"/>
            </a:lvl1pPr>
          </a:lstStyle>
          <a:p>
            <a:fld id="{1E0163A3-0986-4D1D-A810-47E990182539}" type="slidenum">
              <a:rPr lang="en-US" sz="1200"/>
              <a:pPr/>
              <a:t>‹#›</a:t>
            </a:fld>
            <a:endParaRPr lang="en-US" sz="1200" dirty="0"/>
          </a:p>
        </p:txBody>
      </p:sp>
    </p:spTree>
    <p:extLst>
      <p:ext uri="{BB962C8B-B14F-4D97-AF65-F5344CB8AC3E}">
        <p14:creationId xmlns:p14="http://schemas.microsoft.com/office/powerpoint/2010/main" val="362030767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6605" tIns="48303" rIns="96605" bIns="48303" rtlCol="0" anchor="ctr"/>
          <a:lstStyle/>
          <a:p>
            <a:endParaRPr lang="en-US" dirty="0"/>
          </a:p>
        </p:txBody>
      </p:sp>
      <p:sp>
        <p:nvSpPr>
          <p:cNvPr id="6" name="Footer Placeholder 5"/>
          <p:cNvSpPr>
            <a:spLocks noGrp="1"/>
          </p:cNvSpPr>
          <p:nvPr>
            <p:ph type="ftr" sz="quarter" idx="4"/>
          </p:nvPr>
        </p:nvSpPr>
        <p:spPr>
          <a:xfrm>
            <a:off x="2" y="9119474"/>
            <a:ext cx="3169921" cy="480060"/>
          </a:xfrm>
          <a:prstGeom prst="rect">
            <a:avLst/>
          </a:prstGeom>
        </p:spPr>
        <p:txBody>
          <a:bodyPr vert="horz" lIns="96605" tIns="48303" rIns="96605" bIns="48303"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05" tIns="48303" rIns="96605" bIns="48303" rtlCol="0" anchor="b"/>
          <a:lstStyle>
            <a:lvl1pPr algn="r">
              <a:defRPr sz="1300"/>
            </a:lvl1pPr>
          </a:lstStyle>
          <a:p>
            <a:fld id="{BBF6DD7D-9E0B-45D5-9BD6-09BE3D7C445D}" type="slidenum">
              <a:rPr lang="en-US" smtClean="0"/>
              <a:pPr/>
              <a:t>‹#›</a:t>
            </a:fld>
            <a:endParaRPr lang="en-US" dirty="0"/>
          </a:p>
        </p:txBody>
      </p:sp>
      <p:sp>
        <p:nvSpPr>
          <p:cNvPr id="2" name="Notes Placeholder 1"/>
          <p:cNvSpPr>
            <a:spLocks noGrp="1"/>
          </p:cNvSpPr>
          <p:nvPr>
            <p:ph type="body" sz="quarter" idx="3"/>
          </p:nvPr>
        </p:nvSpPr>
        <p:spPr>
          <a:xfrm>
            <a:off x="731840" y="4560891"/>
            <a:ext cx="5851525" cy="4319587"/>
          </a:xfrm>
          <a:prstGeom prst="rect">
            <a:avLst/>
          </a:prstGeom>
        </p:spPr>
        <p:txBody>
          <a:bodyPr vert="horz" lIns="91413" tIns="45708" rIns="91413" bIns="457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774325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257300" y="720725"/>
            <a:ext cx="4802188" cy="3600450"/>
          </a:xfrm>
          <a:ln/>
        </p:spPr>
      </p:sp>
      <p:sp>
        <p:nvSpPr>
          <p:cNvPr id="3" name="Notes Placeholder 2"/>
          <p:cNvSpPr>
            <a:spLocks noGrp="1"/>
          </p:cNvSpPr>
          <p:nvPr>
            <p:ph type="body" idx="1"/>
          </p:nvPr>
        </p:nvSpPr>
        <p:spPr>
          <a:xfrm>
            <a:off x="513567" y="4573096"/>
            <a:ext cx="6263014" cy="4320540"/>
          </a:xfrm>
          <a:prstGeom prst="rect">
            <a:avLst/>
          </a:prstGeom>
        </p:spPr>
        <p:txBody>
          <a:bodyPr/>
          <a:lstStyle/>
          <a:p>
            <a:pPr defTabSz="913982">
              <a:defRPr/>
            </a:pPr>
            <a:r>
              <a:rPr lang="en-US" b="1" u="sng" dirty="0"/>
              <a:t>Trainer Notes:</a:t>
            </a:r>
          </a:p>
          <a:p>
            <a:pPr defTabSz="913982">
              <a:defRPr/>
            </a:pPr>
            <a:endParaRPr lang="en-US" b="1" u="sng" dirty="0"/>
          </a:p>
          <a:p>
            <a:pPr defTabSz="913982">
              <a:defRPr/>
            </a:pPr>
            <a:r>
              <a:rPr lang="en-US" b="0" u="none" dirty="0"/>
              <a:t>Welcome class and let them know how excited we are to have them.  It’s going to be a full 4 days of training, so get comfortable get your cup of coffee and more importantly be willing to participate and be engaged in this virtual platform.  Go over the communication features and protocol, i.e. mute yourself when not speaking.</a:t>
            </a:r>
          </a:p>
        </p:txBody>
      </p:sp>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051463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Breaks will be provided at various times.</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515527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Keep you out of trouble with State and Federal auditors.  </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93782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Go around the room and ask people</a:t>
            </a:r>
            <a:r>
              <a:rPr lang="en-US" baseline="0" dirty="0"/>
              <a:t> to provide the information on the slide.</a:t>
            </a:r>
            <a:endParaRPr lang="en-US" dirty="0"/>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166536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Don’t need to spend a lot of time here, they can see most of these on the agenda.</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122220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endParaRPr lang="en-US" b="1" u="sng" dirty="0"/>
          </a:p>
          <a:p>
            <a:pPr marL="228600" indent="-228600">
              <a:buAutoNum type="arabicPeriod"/>
            </a:pPr>
            <a:r>
              <a:rPr lang="en-US" b="0" u="none" dirty="0"/>
              <a:t>Proactive RE</a:t>
            </a:r>
          </a:p>
          <a:p>
            <a:pPr marL="228600" indent="-228600">
              <a:buAutoNum type="arabicPeriod"/>
            </a:pPr>
            <a:r>
              <a:rPr lang="en-US" b="0" u="none" dirty="0"/>
              <a:t>Hesitant RE</a:t>
            </a:r>
          </a:p>
          <a:p>
            <a:pPr marL="228600" indent="-228600">
              <a:buAutoNum type="arabicPeriod"/>
            </a:pPr>
            <a:r>
              <a:rPr lang="en-US" b="0" u="none" dirty="0"/>
              <a:t>Disengaged/uninformed RE</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811125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Remind students not to assume that:</a:t>
            </a:r>
          </a:p>
          <a:p>
            <a:pPr marL="548389" indent="-171372">
              <a:buFont typeface="Courier New" panose="02070309020205020404" pitchFamily="49" charset="0"/>
              <a:buChar char="o"/>
            </a:pPr>
            <a:r>
              <a:rPr lang="en-US" dirty="0"/>
              <a:t>your current specifications are the same as your last job.</a:t>
            </a:r>
          </a:p>
          <a:p>
            <a:pPr marL="548389" indent="-171372">
              <a:buFont typeface="Courier New" panose="02070309020205020404" pitchFamily="49" charset="0"/>
              <a:buChar char="o"/>
            </a:pPr>
            <a:r>
              <a:rPr lang="en-US" dirty="0"/>
              <a:t>you have been around so long you know everything by memory and don’t need to look at the plans or specs.</a:t>
            </a:r>
          </a:p>
          <a:p>
            <a:pPr marL="548389" indent="-171372">
              <a:buFont typeface="Courier New" panose="02070309020205020404" pitchFamily="49" charset="0"/>
              <a:buChar char="o"/>
            </a:pPr>
            <a:r>
              <a:rPr lang="en-US" dirty="0"/>
              <a:t>the old timer who taught you was doing it correctly.</a:t>
            </a:r>
          </a:p>
          <a:p>
            <a:pPr marL="171372" indent="-171372">
              <a:buFont typeface="Arial" panose="020B0604020202020204" pitchFamily="34" charset="0"/>
              <a:buChar char="•"/>
            </a:pPr>
            <a:r>
              <a:rPr lang="en-US" dirty="0"/>
              <a:t>Look at each project as new, and read each contract as new.</a:t>
            </a:r>
          </a:p>
          <a:p>
            <a:pPr marL="171372" indent="-171372">
              <a:buFont typeface="Arial" panose="020B0604020202020204" pitchFamily="34" charset="0"/>
              <a:buChar char="•"/>
            </a:pPr>
            <a:r>
              <a:rPr lang="en-US" dirty="0"/>
              <a:t>Each contract is different.</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624164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You are striving to get:</a:t>
            </a:r>
          </a:p>
          <a:p>
            <a:pPr marL="548389" indent="-171372">
              <a:buFont typeface="Courier New" panose="02070309020205020404" pitchFamily="49" charset="0"/>
              <a:buChar char="o"/>
            </a:pPr>
            <a:r>
              <a:rPr lang="en-US" dirty="0"/>
              <a:t>A Quality Project</a:t>
            </a:r>
          </a:p>
          <a:p>
            <a:pPr marL="548389" indent="-171372">
              <a:buFont typeface="Courier New" panose="02070309020205020404" pitchFamily="49" charset="0"/>
              <a:buChar char="o"/>
            </a:pPr>
            <a:r>
              <a:rPr lang="en-US" dirty="0"/>
              <a:t>On Time</a:t>
            </a:r>
          </a:p>
          <a:p>
            <a:pPr marL="548389" indent="-171372">
              <a:buFont typeface="Courier New" panose="02070309020205020404" pitchFamily="49" charset="0"/>
              <a:buChar char="o"/>
            </a:pPr>
            <a:r>
              <a:rPr lang="en-US" dirty="0"/>
              <a:t>On Budget</a:t>
            </a:r>
          </a:p>
          <a:p>
            <a:pPr marL="171372" indent="-171372" defTabSz="913982">
              <a:buFont typeface="Arial" panose="020B0604020202020204" pitchFamily="34" charset="0"/>
              <a:buChar char="•"/>
              <a:defRPr/>
            </a:pPr>
            <a:r>
              <a:rPr lang="en-US" dirty="0"/>
              <a:t>Some will say you usually only get two.</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337497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1372" indent="-171372">
              <a:buFont typeface="Arial" panose="020B0604020202020204" pitchFamily="34" charset="0"/>
              <a:buChar char="•"/>
            </a:pPr>
            <a:r>
              <a:rPr lang="en-US" dirty="0"/>
              <a:t>Link to important info for LPAs</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295011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r>
              <a:rPr lang="en-US" b="1" u="sng" dirty="0"/>
              <a:t>Trainer Notes:</a:t>
            </a:r>
          </a:p>
          <a:p>
            <a:pPr marL="171372" indent="-171372">
              <a:buFont typeface="Arial" panose="020B0604020202020204" pitchFamily="34" charset="0"/>
              <a:buChar char="•"/>
            </a:pPr>
            <a:r>
              <a:rPr lang="en-US" dirty="0"/>
              <a:t>The LAPM provides the essential information for LPAs for their federal aid projects.</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079074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3655" indent="-173655">
              <a:buFont typeface="Arial" pitchFamily="34" charset="0"/>
              <a:buChar char="•"/>
            </a:pPr>
            <a:r>
              <a:rPr lang="en-US" dirty="0"/>
              <a:t>Chapter 16 is where you will find many of the forms you need for the construction process. Some you must use, others are just samples and the agency can make their own version.</a:t>
            </a:r>
          </a:p>
          <a:p>
            <a:endParaRPr lang="en-US" dirty="0"/>
          </a:p>
          <a:p>
            <a:pPr marL="173655" indent="-173655">
              <a:buFont typeface="Arial" pitchFamily="34" charset="0"/>
              <a:buChar char="•"/>
            </a:pPr>
            <a:r>
              <a:rPr lang="en-US" dirty="0"/>
              <a:t>Examples that you must use:</a:t>
            </a:r>
          </a:p>
          <a:p>
            <a:pPr marL="548389" indent="-171372">
              <a:buFont typeface="Courier New" panose="02070309020205020404" pitchFamily="49" charset="0"/>
              <a:buChar char="o"/>
            </a:pPr>
            <a:r>
              <a:rPr lang="en-US" dirty="0"/>
              <a:t>16-B, Subcontracting Request</a:t>
            </a:r>
          </a:p>
          <a:p>
            <a:pPr marL="548389" indent="-171372">
              <a:buFont typeface="Courier New" panose="02070309020205020404" pitchFamily="49" charset="0"/>
              <a:buChar char="o"/>
            </a:pPr>
            <a:r>
              <a:rPr lang="en-US" dirty="0"/>
              <a:t>16-Z, Monthly DBE Tracking Verification</a:t>
            </a:r>
          </a:p>
          <a:p>
            <a:pPr marL="548389" indent="-171372">
              <a:buFont typeface="Courier New" panose="02070309020205020404" pitchFamily="49" charset="0"/>
              <a:buChar char="o"/>
            </a:pPr>
            <a:r>
              <a:rPr lang="en-US" dirty="0"/>
              <a:t>16-N, Employee Interview Labor Compliance</a:t>
            </a:r>
          </a:p>
          <a:p>
            <a:endParaRPr lang="en-US" dirty="0"/>
          </a:p>
          <a:p>
            <a:pPr marL="173655" indent="-173655">
              <a:buFont typeface="Arial" pitchFamily="34" charset="0"/>
              <a:buChar char="•"/>
            </a:pPr>
            <a:r>
              <a:rPr lang="en-US" dirty="0"/>
              <a:t>Examples of form that are samples/guidelines:</a:t>
            </a:r>
          </a:p>
          <a:p>
            <a:pPr marL="548389" indent="-171372">
              <a:buFont typeface="Courier New" panose="02070309020205020404" pitchFamily="49" charset="0"/>
              <a:buChar char="o"/>
            </a:pPr>
            <a:r>
              <a:rPr lang="en-US" dirty="0"/>
              <a:t>16-A WSWD</a:t>
            </a:r>
          </a:p>
          <a:p>
            <a:pPr marL="548389" indent="-171372">
              <a:buFont typeface="Courier New" panose="02070309020205020404" pitchFamily="49" charset="0"/>
              <a:buChar char="o"/>
            </a:pPr>
            <a:r>
              <a:rPr lang="en-US" dirty="0"/>
              <a:t>16-C  Daily Report</a:t>
            </a:r>
          </a:p>
        </p:txBody>
      </p:sp>
      <p:pic>
        <p:nvPicPr>
          <p:cNvPr id="14337" name="Picture 1"/>
          <p:cNvPicPr>
            <a:picLocks noChangeAspect="1" noChangeArrowheads="1"/>
          </p:cNvPicPr>
          <p:nvPr/>
        </p:nvPicPr>
        <p:blipFill>
          <a:blip r:embed="rId3"/>
          <a:srcRect/>
          <a:stretch>
            <a:fillRect/>
          </a:stretch>
        </p:blipFill>
        <p:spPr bwMode="auto">
          <a:xfrm>
            <a:off x="788823" y="480062"/>
            <a:ext cx="5794858" cy="3621786"/>
          </a:xfrm>
          <a:prstGeom prst="rect">
            <a:avLst/>
          </a:prstGeom>
          <a:noFill/>
          <a:ln w="9525">
            <a:noFill/>
            <a:miter lim="800000"/>
            <a:headEnd/>
            <a:tailEnd/>
          </a:ln>
        </p:spPr>
      </p:pic>
      <p:sp>
        <p:nvSpPr>
          <p:cNvPr id="2" name="Footer Placeholder 1"/>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691842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1372" indent="-171372">
              <a:buFont typeface="Arial" panose="020B0604020202020204" pitchFamily="34" charset="0"/>
              <a:buChar char="•"/>
            </a:pPr>
            <a:r>
              <a:rPr lang="en-US" dirty="0"/>
              <a:t>CT Division of Construction website has useful information as well.</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53933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3655" indent="-173655">
              <a:buFont typeface="Arial" pitchFamily="34" charset="0"/>
              <a:buChar char="•"/>
            </a:pPr>
            <a:r>
              <a:rPr lang="en-US" dirty="0"/>
              <a:t>Those areas marked in green are key one’s the REs will find useful.</a:t>
            </a:r>
          </a:p>
          <a:p>
            <a:pPr marL="173655" indent="-173655">
              <a:buFont typeface="Arial" pitchFamily="34" charset="0"/>
              <a:buChar char="•"/>
            </a:pPr>
            <a:r>
              <a:rPr lang="en-US" b="1" dirty="0"/>
              <a:t>Chapter 4: Construction Details </a:t>
            </a:r>
            <a:r>
              <a:rPr lang="en-US" dirty="0"/>
              <a:t>is</a:t>
            </a:r>
            <a:r>
              <a:rPr lang="en-US" baseline="0" dirty="0"/>
              <a:t> great for REs and especially field inspectors.</a:t>
            </a:r>
          </a:p>
          <a:p>
            <a:endParaRPr lang="en-US" baseline="0" dirty="0"/>
          </a:p>
          <a:p>
            <a:r>
              <a:rPr lang="en-US" baseline="0" dirty="0"/>
              <a:t>(go to next slide)</a:t>
            </a:r>
            <a:endParaRPr lang="en-US" dirty="0"/>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610271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3655" indent="-173655">
              <a:buFont typeface="Arial" pitchFamily="34" charset="0"/>
              <a:buChar char="•"/>
            </a:pPr>
            <a:r>
              <a:rPr lang="en-US" dirty="0"/>
              <a:t>Let students know that they can use this part of the manual to</a:t>
            </a:r>
            <a:r>
              <a:rPr lang="en-US" baseline="0" dirty="0"/>
              <a:t> find information on how to inspect just about any work; Aggregate Bases, Pre-stressing Concrete; Markers and Delineators</a:t>
            </a:r>
          </a:p>
          <a:p>
            <a:pPr marL="548389" indent="-171372">
              <a:buFont typeface="Courier New" panose="02070309020205020404" pitchFamily="49" charset="0"/>
              <a:buChar char="o"/>
            </a:pPr>
            <a:r>
              <a:rPr lang="en-US" baseline="0" dirty="0"/>
              <a:t>What to do before the operation begins</a:t>
            </a:r>
          </a:p>
          <a:p>
            <a:pPr marL="548389" indent="-171372">
              <a:buFont typeface="Courier New" panose="02070309020205020404" pitchFamily="49" charset="0"/>
              <a:buChar char="o"/>
            </a:pPr>
            <a:r>
              <a:rPr lang="en-US" baseline="0" dirty="0"/>
              <a:t>What to do during the operation</a:t>
            </a:r>
          </a:p>
          <a:p>
            <a:pPr marL="548389" indent="-171372">
              <a:buFont typeface="Courier New" panose="02070309020205020404" pitchFamily="49" charset="0"/>
              <a:buChar char="o"/>
            </a:pPr>
            <a:r>
              <a:rPr lang="en-US" baseline="0" dirty="0"/>
              <a:t>What to do after</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44183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3655" indent="-173655">
              <a:buFont typeface="Arial" pitchFamily="34" charset="0"/>
              <a:buChar char="•"/>
            </a:pPr>
            <a:r>
              <a:rPr lang="en-US" dirty="0"/>
              <a:t>Another resource for various CT manuals.</a:t>
            </a:r>
          </a:p>
          <a:p>
            <a:endParaRPr lang="en-US" baseline="0" dirty="0"/>
          </a:p>
        </p:txBody>
      </p:sp>
      <p:pic>
        <p:nvPicPr>
          <p:cNvPr id="14337" name="Picture 1"/>
          <p:cNvPicPr>
            <a:picLocks noChangeAspect="1" noChangeArrowheads="1"/>
          </p:cNvPicPr>
          <p:nvPr/>
        </p:nvPicPr>
        <p:blipFill>
          <a:blip r:embed="rId3"/>
          <a:srcRect/>
          <a:stretch>
            <a:fillRect/>
          </a:stretch>
        </p:blipFill>
        <p:spPr bwMode="auto">
          <a:xfrm>
            <a:off x="788823" y="480062"/>
            <a:ext cx="5794858" cy="3621786"/>
          </a:xfrm>
          <a:prstGeom prst="rect">
            <a:avLst/>
          </a:prstGeom>
          <a:noFill/>
          <a:ln w="9525">
            <a:noFill/>
            <a:miter lim="800000"/>
            <a:headEnd/>
            <a:tailEnd/>
          </a:ln>
        </p:spPr>
      </p:pic>
      <p:sp>
        <p:nvSpPr>
          <p:cNvPr id="2" name="Footer Placeholder 1"/>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437530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marL="173655" indent="-173655">
              <a:buFont typeface="Arial" pitchFamily="34" charset="0"/>
              <a:buChar char="•"/>
            </a:pPr>
            <a:r>
              <a:rPr lang="en-US" dirty="0"/>
              <a:t>Chapter</a:t>
            </a:r>
            <a:r>
              <a:rPr lang="en-US" baseline="0" dirty="0"/>
              <a:t> 1 of the LAPM has many definitions of key terms.</a:t>
            </a:r>
          </a:p>
          <a:p>
            <a:pPr marL="173655" indent="-173655">
              <a:buFont typeface="Arial" pitchFamily="34" charset="0"/>
              <a:buChar char="•"/>
            </a:pPr>
            <a:r>
              <a:rPr lang="en-US" dirty="0"/>
              <a:t>Example of “other” public agency;</a:t>
            </a:r>
            <a:r>
              <a:rPr lang="en-US" baseline="0" dirty="0"/>
              <a:t>  VTA – Santa Clara Valley Transportation Authority, School Districts.</a:t>
            </a:r>
          </a:p>
          <a:p>
            <a:pPr marL="173655" indent="-173655">
              <a:buFont typeface="Arial" pitchFamily="34" charset="0"/>
              <a:buChar char="•"/>
            </a:pPr>
            <a:r>
              <a:rPr lang="en-US" baseline="0" dirty="0"/>
              <a:t>Advertise, Award, Administer (Triple “A”) – always go together.  If your agency wants to advertise and award, they need to do the construction administration.</a:t>
            </a:r>
          </a:p>
          <a:p>
            <a:pPr marL="173655" indent="-173655">
              <a:buFont typeface="Arial" pitchFamily="34" charset="0"/>
              <a:buChar char="•"/>
            </a:pPr>
            <a:r>
              <a:rPr lang="en-US" baseline="0" dirty="0">
                <a:solidFill>
                  <a:schemeClr val="tx1"/>
                </a:solidFill>
              </a:rPr>
              <a:t>Federal-aid:  There are other funds beside FHWA, but for this class, we are talking about FHWA.</a:t>
            </a:r>
          </a:p>
          <a:p>
            <a:pPr marL="173655" indent="-173655">
              <a:buFont typeface="Arial" pitchFamily="34" charset="0"/>
              <a:buChar char="•"/>
            </a:pPr>
            <a:r>
              <a:rPr lang="en-US" b="0" u="none" dirty="0">
                <a:solidFill>
                  <a:schemeClr val="tx1"/>
                </a:solidFill>
              </a:rPr>
              <a:t>LAPM Chapter 1 has more Terms and Definitions – can be handy if you need</a:t>
            </a:r>
            <a:r>
              <a:rPr lang="en-US" b="0" u="none" baseline="0" dirty="0">
                <a:solidFill>
                  <a:schemeClr val="tx1"/>
                </a:solidFill>
              </a:rPr>
              <a:t> clarification.</a:t>
            </a:r>
            <a:endParaRPr lang="en-US" b="0" u="none" dirty="0">
              <a:solidFill>
                <a:schemeClr val="tx1"/>
              </a:solidFill>
            </a:endParaRP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293598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3567" y="4573096"/>
            <a:ext cx="6263014" cy="4320540"/>
          </a:xfrm>
          <a:prstGeom prst="rect">
            <a:avLst/>
          </a:prstGeom>
        </p:spPr>
        <p:txBody>
          <a:bodyPr>
            <a:normAutofit/>
          </a:bodyPr>
          <a:lstStyle/>
          <a:p>
            <a:pPr defTabSz="913982">
              <a:defRPr/>
            </a:pPr>
            <a:r>
              <a:rPr lang="en-US" b="1" u="sng" dirty="0"/>
              <a:t>Trainer Notes:</a:t>
            </a:r>
          </a:p>
          <a:p>
            <a:pPr defTabSz="913982">
              <a:buFont typeface="Arial" pitchFamily="34" charset="0"/>
              <a:buChar char="•"/>
              <a:defRPr/>
            </a:pPr>
            <a:r>
              <a:rPr lang="en-US" b="0" u="none" dirty="0"/>
              <a:t>Other fed money, FTA funds.</a:t>
            </a:r>
          </a:p>
          <a:p>
            <a:pPr defTabSz="913982">
              <a:buFont typeface="Arial" pitchFamily="34" charset="0"/>
              <a:buChar char="•"/>
              <a:defRPr/>
            </a:pPr>
            <a:r>
              <a:rPr lang="en-US" b="0" u="none" dirty="0"/>
              <a:t>FTA:  Federal Transportation</a:t>
            </a:r>
            <a:r>
              <a:rPr lang="en-US" b="0" u="none" baseline="0" dirty="0"/>
              <a:t> Authority</a:t>
            </a:r>
            <a:endParaRPr lang="en-US" b="0" u="none" dirty="0"/>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753804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94780" y="4584528"/>
            <a:ext cx="6325645" cy="4534948"/>
          </a:xfrm>
          <a:prstGeom prst="rect">
            <a:avLst/>
          </a:prstGeom>
        </p:spPr>
        <p:txBody>
          <a:bodyPr>
            <a:noAutofit/>
          </a:bodyPr>
          <a:lstStyle/>
          <a:p>
            <a:pPr marL="228496" indent="-228496" defTabSz="913982">
              <a:defRPr/>
            </a:pPr>
            <a:r>
              <a:rPr lang="en-US" b="1" u="sng" dirty="0"/>
              <a:t>Trainer Notes:</a:t>
            </a:r>
          </a:p>
          <a:p>
            <a:pPr marL="228496" indent="-228496"/>
            <a:r>
              <a:rPr lang="en-US" b="0" dirty="0"/>
              <a:t>Green boxes:</a:t>
            </a:r>
            <a:r>
              <a:rPr lang="en-US" b="0" baseline="0" dirty="0"/>
              <a:t> agency to agency agreements regarding spending transportation money</a:t>
            </a:r>
          </a:p>
          <a:p>
            <a:pPr marL="228496" indent="-228496"/>
            <a:r>
              <a:rPr lang="en-US" b="0" baseline="0" dirty="0"/>
              <a:t>Bullets: per project refinement of the agreements.</a:t>
            </a:r>
            <a:endParaRPr lang="en-US" b="0" dirty="0"/>
          </a:p>
          <a:p>
            <a:pPr marL="228496" indent="-228496"/>
            <a:endParaRPr lang="en-US" b="0" dirty="0"/>
          </a:p>
          <a:p>
            <a:pPr marL="228496" indent="-228496"/>
            <a:r>
              <a:rPr lang="en-US" b="0" dirty="0"/>
              <a:t>Explain</a:t>
            </a:r>
            <a:r>
              <a:rPr lang="en-US" b="0" baseline="0" dirty="0"/>
              <a:t> the relationship between FHWA and CT, then CT and Local Agency</a:t>
            </a:r>
          </a:p>
          <a:p>
            <a:pPr marL="228496" indent="-228496"/>
            <a:endParaRPr lang="en-US" b="1" dirty="0"/>
          </a:p>
          <a:p>
            <a:pPr marL="228496" indent="-228496">
              <a:buFont typeface="+mj-lt"/>
              <a:buAutoNum type="arabicPeriod"/>
            </a:pPr>
            <a:r>
              <a:rPr lang="en-US" b="1" dirty="0"/>
              <a:t>FHWA and Caltrans:  </a:t>
            </a:r>
            <a:r>
              <a:rPr lang="en-US" b="0" dirty="0"/>
              <a:t>(Chap 2 LAPM)</a:t>
            </a:r>
          </a:p>
          <a:p>
            <a:pPr marL="411293" indent="-173655">
              <a:buFont typeface="Arial" pitchFamily="34" charset="0"/>
              <a:buChar char="•"/>
            </a:pPr>
            <a:r>
              <a:rPr lang="en-US" dirty="0"/>
              <a:t>US Code allows the US DOT and State DOTs to </a:t>
            </a:r>
            <a:r>
              <a:rPr lang="en-US" i="1" dirty="0"/>
              <a:t>enter into an agreement </a:t>
            </a:r>
            <a:r>
              <a:rPr lang="en-US" dirty="0"/>
              <a:t>defining the extent to which the State assumes the project approval and oversight responsibilities</a:t>
            </a:r>
            <a:r>
              <a:rPr lang="en-US" baseline="0" dirty="0"/>
              <a:t> of the USDOT (</a:t>
            </a:r>
            <a:r>
              <a:rPr lang="en-US" i="1" baseline="0" dirty="0"/>
              <a:t>Think of it as FHWA subcontracting out program management and  and project delivery of the Federal-aid Highway Program.) </a:t>
            </a:r>
          </a:p>
          <a:p>
            <a:pPr marL="411293" indent="-173655">
              <a:buFont typeface="Arial" pitchFamily="34" charset="0"/>
              <a:buChar char="•"/>
            </a:pPr>
            <a:r>
              <a:rPr lang="en-US" baseline="0" dirty="0"/>
              <a:t>The agreement = </a:t>
            </a:r>
            <a:r>
              <a:rPr lang="en-US" b="1" baseline="0" dirty="0"/>
              <a:t>FHWA/Caltrans Joint Stewardship and Oversight Agreement (aka Stewardship Agreement)</a:t>
            </a:r>
          </a:p>
          <a:p>
            <a:pPr marL="731186" lvl="1" indent="-173655">
              <a:buFont typeface="Courier New" panose="02070309020205020404" pitchFamily="49" charset="0"/>
              <a:buChar char="o"/>
            </a:pPr>
            <a:r>
              <a:rPr lang="en-US" baseline="0" dirty="0"/>
              <a:t>Through the Stewardship Agreement, FHWA has </a:t>
            </a:r>
            <a:r>
              <a:rPr lang="en-US" i="1" baseline="0" dirty="0"/>
              <a:t>delegated responsibility for oversight </a:t>
            </a:r>
            <a:r>
              <a:rPr lang="en-US" baseline="0" dirty="0"/>
              <a:t>and approval of </a:t>
            </a:r>
            <a:r>
              <a:rPr lang="en-US" i="1" baseline="0" dirty="0"/>
              <a:t>low risk </a:t>
            </a:r>
            <a:r>
              <a:rPr lang="en-US" baseline="0" dirty="0"/>
              <a:t>project level activities </a:t>
            </a:r>
            <a:r>
              <a:rPr lang="en-US" i="1" baseline="0" dirty="0"/>
              <a:t>to Caltrans.  </a:t>
            </a:r>
            <a:r>
              <a:rPr lang="en-US" i="0" baseline="0" dirty="0"/>
              <a:t>(Delegated Project = “E” for exempt from FHWA oversight)</a:t>
            </a:r>
          </a:p>
          <a:p>
            <a:pPr marL="731186" lvl="1" indent="-173655">
              <a:buFont typeface="Courier New" panose="02070309020205020404" pitchFamily="49" charset="0"/>
              <a:buChar char="o"/>
            </a:pPr>
            <a:r>
              <a:rPr lang="en-US" i="0" baseline="0" dirty="0"/>
              <a:t>High Risk (High Profile) projects are not delegated (= “N” for Not Exempt)</a:t>
            </a:r>
          </a:p>
          <a:p>
            <a:pPr marL="731186" lvl="1" indent="-173655">
              <a:buFont typeface="Courier New" panose="02070309020205020404" pitchFamily="49" charset="0"/>
              <a:buChar char="o"/>
            </a:pPr>
            <a:r>
              <a:rPr lang="en-US" i="0" baseline="0" dirty="0"/>
              <a:t>“E” and “N” appear in the federal project number.</a:t>
            </a:r>
          </a:p>
          <a:p>
            <a:pPr marL="731186" lvl="1" indent="-173655">
              <a:buFont typeface="Courier New" panose="02070309020205020404" pitchFamily="49" charset="0"/>
              <a:buChar char="o"/>
            </a:pPr>
            <a:r>
              <a:rPr lang="en-US" kern="1200" baseline="0" dirty="0">
                <a:solidFill>
                  <a:schemeClr val="tx1"/>
                </a:solidFill>
              </a:rPr>
              <a:t>For Delegated projects, Caltrans has authority for all aspects of a Federal-aid project except those activities which may not be delegated by federal law (requiring FHWA approval).</a:t>
            </a:r>
          </a:p>
          <a:p>
            <a:pPr marL="731186" lvl="1" indent="-173655">
              <a:buFont typeface="Courier New" panose="02070309020205020404" pitchFamily="49" charset="0"/>
              <a:buChar char="o"/>
            </a:pPr>
            <a:r>
              <a:rPr lang="en-US" kern="1200" baseline="0" dirty="0">
                <a:solidFill>
                  <a:schemeClr val="tx1"/>
                </a:solidFill>
              </a:rPr>
              <a:t>Delegated projects include projects that are routine and inherently low risk in which Caltrans has a high level of experience and well documented procedures and processes in place for ensuring compliance with federal requirements.</a:t>
            </a:r>
          </a:p>
          <a:p>
            <a:pPr marL="731186" lvl="1" indent="-173655">
              <a:buFont typeface="Courier New" panose="02070309020205020404" pitchFamily="49" charset="0"/>
              <a:buChar char="o"/>
            </a:pPr>
            <a:r>
              <a:rPr lang="en-US" kern="1200" baseline="0" dirty="0">
                <a:solidFill>
                  <a:schemeClr val="tx1"/>
                </a:solidFill>
              </a:rPr>
              <a:t>Over 99% of Local Assistance Projects are delegated in which Caltrans or the local agency has approval authority for most project level activities.</a:t>
            </a:r>
          </a:p>
          <a:p>
            <a:pPr marL="731186" lvl="1" indent="-173655">
              <a:buFont typeface="Courier New" panose="02070309020205020404" pitchFamily="49" charset="0"/>
              <a:buChar char="o"/>
            </a:pPr>
            <a:r>
              <a:rPr lang="en-US" kern="1200" baseline="0" dirty="0">
                <a:solidFill>
                  <a:schemeClr val="tx1"/>
                </a:solidFill>
              </a:rPr>
              <a:t>FHWA maintains many project level approval activities for High Profile projects.</a:t>
            </a:r>
          </a:p>
          <a:p>
            <a:pPr marL="731186" lvl="1" indent="-173655">
              <a:buFont typeface="Courier New" panose="02070309020205020404" pitchFamily="49" charset="0"/>
              <a:buChar char="o"/>
            </a:pPr>
            <a:r>
              <a:rPr lang="en-US" i="0" kern="1200" baseline="0" dirty="0">
                <a:solidFill>
                  <a:schemeClr val="tx1"/>
                </a:solidFill>
              </a:rPr>
              <a:t>Examples of High Profile Projects: experimental; &gt; $500M; Unusual Structures; Pilot Projects.</a:t>
            </a:r>
          </a:p>
          <a:p>
            <a:pPr marL="731186" lvl="1" indent="-173655">
              <a:buFont typeface="Courier New" panose="02070309020205020404" pitchFamily="49" charset="0"/>
              <a:buChar char="o"/>
            </a:pPr>
            <a:r>
              <a:rPr lang="en-US" kern="1200" baseline="0" dirty="0">
                <a:solidFill>
                  <a:schemeClr val="tx1"/>
                </a:solidFill>
              </a:rPr>
              <a:t>Caltrans is responsible and accountable to the FHWA for administering the successful implementation of federal-aid programs and projects in accordance with laws, regulations, and policies that govern the federal-aid program.</a:t>
            </a:r>
          </a:p>
          <a:p>
            <a:pPr marL="731186" lvl="1" indent="-173655">
              <a:buFont typeface="Courier New" panose="02070309020205020404" pitchFamily="49" charset="0"/>
              <a:buChar char="o"/>
            </a:pPr>
            <a:r>
              <a:rPr lang="en-US" kern="1200" baseline="0" dirty="0">
                <a:solidFill>
                  <a:schemeClr val="tx1"/>
                </a:solidFill>
              </a:rPr>
              <a:t>Caltrans establishes uniform policies and procedures to assist the local agencies in meeting the program requirements for their projects.</a:t>
            </a:r>
            <a:endParaRPr lang="en-US" i="0" baseline="0" dirty="0"/>
          </a:p>
          <a:p>
            <a:pPr marL="228496" indent="-228496">
              <a:buFont typeface="+mj-lt"/>
              <a:buAutoNum type="arabicPeriod" startAt="2"/>
            </a:pPr>
            <a:r>
              <a:rPr lang="en-US" b="1" dirty="0"/>
              <a:t>Caltrans and Local Agency </a:t>
            </a:r>
            <a:r>
              <a:rPr lang="en-US" b="0" dirty="0"/>
              <a:t>(Chap 4 LAPM)</a:t>
            </a:r>
          </a:p>
          <a:p>
            <a:pPr marL="411293" indent="-173655">
              <a:buFont typeface="Arial" pitchFamily="34" charset="0"/>
              <a:buChar char="•"/>
            </a:pPr>
            <a:r>
              <a:rPr lang="en-US" b="1" kern="1200" baseline="0" dirty="0">
                <a:solidFill>
                  <a:schemeClr val="tx1"/>
                </a:solidFill>
              </a:rPr>
              <a:t>Local Agency-State Master Agreement (aka Master Agreement) </a:t>
            </a:r>
            <a:r>
              <a:rPr lang="en-US" b="0" kern="1200" baseline="0" dirty="0">
                <a:solidFill>
                  <a:schemeClr val="tx1"/>
                </a:solidFill>
              </a:rPr>
              <a:t>- An agreement between the local public agency and the State defining the general terms and conditions which </a:t>
            </a:r>
            <a:r>
              <a:rPr lang="en-US" b="0" u="sng" kern="1200" baseline="0" dirty="0">
                <a:solidFill>
                  <a:schemeClr val="tx1"/>
                </a:solidFill>
              </a:rPr>
              <a:t>must be met</a:t>
            </a:r>
            <a:r>
              <a:rPr lang="en-US" b="0" u="none" kern="1200" baseline="0" dirty="0">
                <a:solidFill>
                  <a:schemeClr val="tx1"/>
                </a:solidFill>
              </a:rPr>
              <a:t> </a:t>
            </a:r>
            <a:r>
              <a:rPr lang="en-US" b="0" kern="1200" baseline="0" dirty="0">
                <a:solidFill>
                  <a:schemeClr val="tx1"/>
                </a:solidFill>
              </a:rPr>
              <a:t>to receive federal-aid or state funds for the following programs:</a:t>
            </a:r>
            <a:r>
              <a:rPr lang="en-US" b="1" kern="1200" baseline="0" dirty="0">
                <a:solidFill>
                  <a:schemeClr val="tx1"/>
                </a:solidFill>
              </a:rPr>
              <a:t> </a:t>
            </a:r>
            <a:endParaRPr lang="en-US" baseline="0" dirty="0"/>
          </a:p>
          <a:p>
            <a:pPr marL="731186" lvl="1" indent="-173655">
              <a:buFont typeface="Courier New" panose="02070309020205020404" pitchFamily="49" charset="0"/>
              <a:buChar char="o"/>
            </a:pPr>
            <a:r>
              <a:rPr lang="en-US" kern="1200" baseline="0" dirty="0">
                <a:solidFill>
                  <a:schemeClr val="tx1"/>
                </a:solidFill>
              </a:rPr>
              <a:t>Federal-aid Highway Program </a:t>
            </a:r>
            <a:endParaRPr lang="en-US" i="0" baseline="0" dirty="0"/>
          </a:p>
          <a:p>
            <a:pPr marL="731186" lvl="1" indent="-173655">
              <a:buFont typeface="Courier New" panose="02070309020205020404" pitchFamily="49" charset="0"/>
              <a:buChar char="o"/>
            </a:pPr>
            <a:r>
              <a:rPr lang="en-US" kern="1200" baseline="0" dirty="0">
                <a:solidFill>
                  <a:schemeClr val="tx1"/>
                </a:solidFill>
              </a:rPr>
              <a:t>State-only Funded Projects </a:t>
            </a:r>
            <a:endParaRPr lang="en-US" i="0" baseline="0" dirty="0"/>
          </a:p>
          <a:p>
            <a:pPr marL="411293" indent="-173655">
              <a:buFont typeface="Arial" pitchFamily="34" charset="0"/>
              <a:buChar char="•"/>
            </a:pPr>
            <a:r>
              <a:rPr lang="en-US" kern="1200" baseline="0" dirty="0">
                <a:solidFill>
                  <a:schemeClr val="tx1"/>
                </a:solidFill>
              </a:rPr>
              <a:t>In the Master Agreement, a local agency agrees to comply with all federal and state laws, regulations, policies and procedures relative to the design, right of way acquisition, environmental compliance, construction and maintenance of the completed facility.</a:t>
            </a:r>
            <a:endParaRPr lang="en-US" baseline="0" dirty="0"/>
          </a:p>
          <a:p>
            <a:pPr marL="411293" indent="-173655">
              <a:buFont typeface="Arial" pitchFamily="34" charset="0"/>
              <a:buChar char="•"/>
            </a:pPr>
            <a:r>
              <a:rPr lang="en-US" kern="1200" baseline="0" dirty="0">
                <a:solidFill>
                  <a:schemeClr val="tx1"/>
                </a:solidFill>
              </a:rPr>
              <a:t>Program Supplement Agreement - A Local Agency-State Agreement, which amends (supplements)  the Master Agreement to describe the phases, costs and special conditions, that apply to a specific project.</a:t>
            </a:r>
            <a:endParaRPr lang="en-US" baseline="0" dirty="0"/>
          </a:p>
          <a:p>
            <a:pPr marL="228496" indent="-228496"/>
            <a:endParaRPr lang="en-US" dirty="0"/>
          </a:p>
          <a:p>
            <a:r>
              <a:rPr lang="en-US" b="1" dirty="0"/>
              <a:t>Conclusion: </a:t>
            </a:r>
            <a:r>
              <a:rPr lang="en-US" dirty="0"/>
              <a:t> REs - this is why you are obligated to follow the procedures in the LAPM</a:t>
            </a:r>
            <a:r>
              <a:rPr lang="en-US" baseline="0" dirty="0"/>
              <a:t> and those we will discuss this week.</a:t>
            </a:r>
          </a:p>
        </p:txBody>
      </p:sp>
      <p:sp>
        <p:nvSpPr>
          <p:cNvPr id="4" name="Footer Placeholder 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198380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7CD9E03-3E15-4869-A357-388853D1B2F1}"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600" y="1460500"/>
            <a:ext cx="8403764" cy="4525963"/>
          </a:xfrm>
        </p:spPr>
        <p:txBody>
          <a:bodyPr/>
          <a:lstStyle>
            <a:lvl1pPr>
              <a:spcBef>
                <a:spcPts val="0"/>
              </a:spcBef>
              <a:spcAft>
                <a:spcPts val="1200"/>
              </a:spcAft>
              <a:defRPr sz="2800">
                <a:latin typeface="Arial" panose="020B0604020202020204" pitchFamily="34" charset="0"/>
                <a:cs typeface="Arial" panose="020B0604020202020204" pitchFamily="34" charset="0"/>
              </a:defRPr>
            </a:lvl1pPr>
            <a:lvl2pPr>
              <a:spcBef>
                <a:spcPts val="0"/>
              </a:spcBef>
              <a:spcAft>
                <a:spcPts val="1200"/>
              </a:spcAft>
              <a:defRPr sz="2400">
                <a:latin typeface="Arial" panose="020B0604020202020204" pitchFamily="34" charset="0"/>
                <a:cs typeface="Arial" panose="020B0604020202020204" pitchFamily="34" charset="0"/>
              </a:defRPr>
            </a:lvl2pPr>
            <a:lvl3pPr>
              <a:spcBef>
                <a:spcPts val="0"/>
              </a:spcBef>
              <a:spcAft>
                <a:spcPts val="1200"/>
              </a:spcAft>
              <a:defRPr sz="2000">
                <a:latin typeface="Arial" panose="020B0604020202020204" pitchFamily="34" charset="0"/>
                <a:cs typeface="Arial" panose="020B0604020202020204" pitchFamily="34" charset="0"/>
              </a:defRPr>
            </a:lvl3pPr>
            <a:lvl4pPr>
              <a:spcBef>
                <a:spcPts val="0"/>
              </a:spcBef>
              <a:spcAft>
                <a:spcPts val="1200"/>
              </a:spcAft>
              <a:defRPr sz="1800">
                <a:latin typeface="Arial" panose="020B0604020202020204" pitchFamily="34" charset="0"/>
                <a:cs typeface="Arial" panose="020B0604020202020204" pitchFamily="34" charset="0"/>
              </a:defRPr>
            </a:lvl4pPr>
            <a:lvl5pPr>
              <a:spcBef>
                <a:spcPts val="0"/>
              </a:spcBef>
              <a:spcAft>
                <a:spcPts val="1200"/>
              </a:spcAft>
              <a:defRPr sz="18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56B0E40-2CA2-4816-8E5C-A97362F8BA7B}"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41A0527-32D7-4FE2-8C5B-FBC541753985}" type="slidenum">
              <a:rPr lang="en-US" smtClean="0"/>
              <a:pPr/>
              <a:t>‹#›</a:t>
            </a:fld>
            <a:endParaRPr lang="en-US" dirty="0"/>
          </a:p>
        </p:txBody>
      </p:sp>
      <p:sp>
        <p:nvSpPr>
          <p:cNvPr id="8" name="Title 1"/>
          <p:cNvSpPr>
            <a:spLocks noGrp="1"/>
          </p:cNvSpPr>
          <p:nvPr>
            <p:ph type="title"/>
          </p:nvPr>
        </p:nvSpPr>
        <p:spPr>
          <a:xfrm>
            <a:off x="323775" y="541338"/>
            <a:ext cx="7499714" cy="779462"/>
          </a:xfrm>
        </p:spPr>
        <p:txBody>
          <a:bodyPr>
            <a:normAutofit/>
          </a:bodyPr>
          <a:lstStyle>
            <a:lvl1pPr>
              <a:defRPr sz="3800">
                <a:solidFill>
                  <a:srgbClr val="006600"/>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9" name="Straight Connector 8"/>
          <p:cNvCxnSpPr/>
          <p:nvPr userDrawn="1"/>
        </p:nvCxnSpPr>
        <p:spPr>
          <a:xfrm>
            <a:off x="415637" y="1201831"/>
            <a:ext cx="83127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l="39920" t="26653" r="50621" b="66533"/>
          <a:stretch>
            <a:fillRect/>
          </a:stretch>
        </p:blipFill>
        <p:spPr bwMode="auto">
          <a:xfrm>
            <a:off x="7823489" y="498662"/>
            <a:ext cx="1043420" cy="6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EA0CE-58BD-4E18-866D-368A306BF845}"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776E4B-93CB-47A8-8707-274B34691922}"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B3B15C-2C66-4D65-A610-2B4062CCB9FF}" type="datetime1">
              <a:rPr lang="en-US" smtClean="0"/>
              <a:t>1/18/2022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5A5AFF-B04D-4BF6-81BF-C0E779D693DD}"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B477C-6977-4A3B-A3DE-187078295AB5}" type="datetime1">
              <a:rPr lang="en-US" smtClean="0"/>
              <a:t>1/18/2022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a:t>
            </a:fld>
            <a:endParaRPr lang="en-US" dirty="0"/>
          </a:p>
        </p:txBody>
      </p:sp>
      <p:sp>
        <p:nvSpPr>
          <p:cNvPr id="6" name="Title 1"/>
          <p:cNvSpPr>
            <a:spLocks noGrp="1"/>
          </p:cNvSpPr>
          <p:nvPr>
            <p:ph type="title"/>
          </p:nvPr>
        </p:nvSpPr>
        <p:spPr>
          <a:xfrm>
            <a:off x="596900" y="541338"/>
            <a:ext cx="8229600" cy="779462"/>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DE1B389-8DC0-4FF0-88E7-3EE88977EF19}"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172F17-4B5F-4295-B445-552765269173}"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66A6B8-ACC7-4D33-A881-9E9B62122F60}"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D52B16-34E7-4E88-963A-DBAB66C8C394}"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0DCCE2-42EC-4283-B6CB-86F00D01E374}"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B8980E9-6C78-49A3-BCD9-ECE0D062DDAD}" type="datetime1">
              <a:rPr lang="en-US" smtClean="0"/>
              <a:t>1/18/2022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5D581E54-6E9D-4AAD-A15D-3B74EE85DCAD}" type="slidenum">
              <a:rPr lang="en-US"/>
              <a:pPr>
                <a:defRPr/>
              </a:pPr>
              <a:t>‹#›</a:t>
            </a:fld>
            <a:endParaRPr lang="en-US" dirty="0"/>
          </a:p>
        </p:txBody>
      </p:sp>
    </p:spTree>
    <p:extLst>
      <p:ext uri="{BB962C8B-B14F-4D97-AF65-F5344CB8AC3E}">
        <p14:creationId xmlns:p14="http://schemas.microsoft.com/office/powerpoint/2010/main" val="95189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900" y="541338"/>
            <a:ext cx="8229600" cy="7794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605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E614A-D7D6-4F10-9AD9-CD15090F3FA5}" type="datetime1">
              <a:rPr lang="en-US" smtClean="0"/>
              <a:t>1/18/2022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41A0527-32D7-4FE2-8C5B-FBC5417539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 id="2147483673" r:id="rId13"/>
  </p:sldLayoutIdLst>
  <p:hf hdr="0" ftr="0" dt="0"/>
  <p:txStyles>
    <p:titleStyle>
      <a:lvl1pPr algn="l" defTabSz="914400" rtl="0" eaLnBrk="1" latinLnBrk="0" hangingPunct="1">
        <a:spcBef>
          <a:spcPct val="0"/>
        </a:spcBef>
        <a:buNone/>
        <a:defRPr sz="39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679450"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t.ca.gov/programs/local-assistan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hyperlink" Target="https://dot.ca.gov/programs/local-assistance/guidelines-and-procedures/local-assistance-procedures-manual-lap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emf"/><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dot.ca.gov/programs/local-assistance/forms/local-assistance-procedures-manual-form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ot.ca.gov/programs/constructio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3" Type="http://schemas.openxmlformats.org/officeDocument/2006/relationships/hyperlink" Target="https://dot.ca.gov/manua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7"/>
          <p:cNvSpPr txBox="1">
            <a:spLocks/>
          </p:cNvSpPr>
          <p:nvPr/>
        </p:nvSpPr>
        <p:spPr bwMode="auto">
          <a:xfrm>
            <a:off x="2516739" y="3852532"/>
            <a:ext cx="5737692" cy="170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t"/>
          <a:lstStyle>
            <a:lvl1pPr marL="342900" indent="-342900" defTabSz="457200">
              <a:spcBef>
                <a:spcPct val="20000"/>
              </a:spcBef>
              <a:buFont typeface="Arial" pitchFamily="34" charset="0"/>
              <a:buChar char="•"/>
              <a:defRPr sz="3600">
                <a:solidFill>
                  <a:schemeClr val="tx1"/>
                </a:solidFill>
                <a:latin typeface="Calibri" pitchFamily="34" charset="0"/>
              </a:defRPr>
            </a:lvl1pPr>
            <a:lvl2pPr marL="742950" indent="-285750" defTabSz="457200">
              <a:spcBef>
                <a:spcPct val="20000"/>
              </a:spcBef>
              <a:buFont typeface="Arial" pitchFamily="34" charset="0"/>
              <a:buChar char="–"/>
              <a:defRPr sz="3100">
                <a:solidFill>
                  <a:schemeClr val="tx1"/>
                </a:solidFill>
                <a:latin typeface="Calibri" pitchFamily="34" charset="0"/>
              </a:defRPr>
            </a:lvl2pPr>
            <a:lvl3pPr marL="1143000" indent="-228600" defTabSz="457200">
              <a:spcBef>
                <a:spcPct val="20000"/>
              </a:spcBef>
              <a:buFont typeface="Arial" pitchFamily="34" charset="0"/>
              <a:buChar char="•"/>
              <a:defRPr sz="2700">
                <a:solidFill>
                  <a:schemeClr val="tx1"/>
                </a:solidFill>
                <a:latin typeface="Calibri" pitchFamily="34" charset="0"/>
              </a:defRPr>
            </a:lvl3pPr>
            <a:lvl4pPr marL="1600200" indent="-228600" defTabSz="457200">
              <a:spcBef>
                <a:spcPct val="20000"/>
              </a:spcBef>
              <a:buFont typeface="Arial" pitchFamily="34" charset="0"/>
              <a:buChar char="–"/>
              <a:defRPr sz="2200">
                <a:solidFill>
                  <a:schemeClr val="tx1"/>
                </a:solidFill>
                <a:latin typeface="Calibri" pitchFamily="34" charset="0"/>
              </a:defRPr>
            </a:lvl4pPr>
            <a:lvl5pPr marL="2057400" indent="-228600" defTabSz="457200">
              <a:spcBef>
                <a:spcPct val="20000"/>
              </a:spcBef>
              <a:buFont typeface="Arial" pitchFamily="34" charset="0"/>
              <a:buChar char="»"/>
              <a:defRPr sz="22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2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2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2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200">
                <a:solidFill>
                  <a:schemeClr val="tx1"/>
                </a:solidFill>
                <a:latin typeface="Calibri" pitchFamily="34" charset="0"/>
              </a:defRPr>
            </a:lvl9pPr>
          </a:lstStyle>
          <a:p>
            <a:pPr algn="r">
              <a:spcBef>
                <a:spcPts val="0"/>
              </a:spcBef>
              <a:buNone/>
            </a:pPr>
            <a:r>
              <a:rPr lang="en-US" altLang="en-US" sz="3400" b="1" u="sng" dirty="0">
                <a:solidFill>
                  <a:srgbClr val="006600"/>
                </a:solidFill>
                <a:latin typeface="Arial" pitchFamily="34" charset="0"/>
                <a:cs typeface="Arial" pitchFamily="34" charset="0"/>
              </a:rPr>
              <a:t>Instructors:</a:t>
            </a:r>
            <a:endParaRPr lang="en-US" sz="2800" dirty="0">
              <a:latin typeface="Arial"/>
              <a:cs typeface="Arial"/>
            </a:endParaRPr>
          </a:p>
          <a:p>
            <a:pPr algn="r">
              <a:spcBef>
                <a:spcPts val="0"/>
              </a:spcBef>
              <a:buNone/>
            </a:pPr>
            <a:r>
              <a:rPr lang="en-US" sz="2800" b="1" dirty="0">
                <a:latin typeface="Arial"/>
                <a:cs typeface="Arial"/>
              </a:rPr>
              <a:t>Blas Martinez Jr.</a:t>
            </a:r>
            <a:endParaRPr lang="en-US" sz="2800" dirty="0">
              <a:latin typeface="Arial"/>
              <a:cs typeface="Arial"/>
            </a:endParaRPr>
          </a:p>
          <a:p>
            <a:pPr algn="r">
              <a:spcBef>
                <a:spcPts val="0"/>
              </a:spcBef>
              <a:buNone/>
            </a:pPr>
            <a:r>
              <a:rPr lang="en-US" sz="2800" b="1" dirty="0" err="1">
                <a:latin typeface="Arial"/>
                <a:cs typeface="Calibri"/>
              </a:rPr>
              <a:t>Seree</a:t>
            </a:r>
            <a:r>
              <a:rPr lang="en-US" sz="2800" b="1" dirty="0">
                <a:latin typeface="Arial"/>
                <a:cs typeface="Calibri"/>
              </a:rPr>
              <a:t> 'Mack' </a:t>
            </a:r>
            <a:r>
              <a:rPr lang="en-US" sz="2800" b="1" dirty="0" err="1">
                <a:latin typeface="Arial"/>
                <a:cs typeface="Calibri"/>
              </a:rPr>
              <a:t>Yenjai</a:t>
            </a:r>
            <a:endParaRPr lang="en-US" sz="2800" dirty="0">
              <a:latin typeface="Arial"/>
              <a:cs typeface="Calibri"/>
            </a:endParaRPr>
          </a:p>
          <a:p>
            <a:pPr algn="r">
              <a:spcBef>
                <a:spcPts val="0"/>
              </a:spcBef>
              <a:buNone/>
            </a:pPr>
            <a:endParaRPr lang="en-US" altLang="en-US" sz="3000" b="1" dirty="0">
              <a:latin typeface="Arial"/>
              <a:cs typeface="Arial"/>
            </a:endParaRPr>
          </a:p>
        </p:txBody>
      </p:sp>
      <p:sp>
        <p:nvSpPr>
          <p:cNvPr id="3076" name="TextBox 1" descr="RESIDENT ENGINEERS ACADEMY"/>
          <p:cNvSpPr txBox="1">
            <a:spLocks noGrp="1" noChangeArrowheads="1"/>
          </p:cNvSpPr>
          <p:nvPr>
            <p:ph type="title" idx="4294967295"/>
          </p:nvPr>
        </p:nvSpPr>
        <p:spPr bwMode="auto">
          <a:xfrm>
            <a:off x="0" y="2535438"/>
            <a:ext cx="9144000" cy="131396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82058" tIns="41029" rIns="82058" bIns="41029" numCol="1" spcCol="0" rtlCol="0" fromWordArt="0" anchor="t" anchorCtr="0" forceAA="0" compatLnSpc="1">
            <a:prstTxWarp prst="textNoShape">
              <a:avLst/>
            </a:prstTxWarp>
            <a:spAutoFit/>
          </a:bodyPr>
          <a:lstStyle>
            <a:lvl1pPr>
              <a:defRPr sz="2400" u="sng">
                <a:solidFill>
                  <a:schemeClr val="tx1"/>
                </a:solidFill>
                <a:latin typeface="Times New Roman" pitchFamily="18" charset="0"/>
              </a:defRPr>
            </a:lvl1pPr>
            <a:lvl2pPr marL="742950" indent="-285750">
              <a:defRPr sz="2400" u="sng">
                <a:solidFill>
                  <a:schemeClr val="tx1"/>
                </a:solidFill>
                <a:latin typeface="Times New Roman" pitchFamily="18" charset="0"/>
              </a:defRPr>
            </a:lvl2pPr>
            <a:lvl3pPr marL="1143000" indent="-228600">
              <a:defRPr sz="2400" u="sng">
                <a:solidFill>
                  <a:schemeClr val="tx1"/>
                </a:solidFill>
                <a:latin typeface="Times New Roman" pitchFamily="18" charset="0"/>
              </a:defRPr>
            </a:lvl3pPr>
            <a:lvl4pPr marL="1600200" indent="-228600">
              <a:defRPr sz="2400" u="sng">
                <a:solidFill>
                  <a:schemeClr val="tx1"/>
                </a:solidFill>
                <a:latin typeface="Times New Roman" pitchFamily="18" charset="0"/>
              </a:defRPr>
            </a:lvl4pPr>
            <a:lvl5pPr marL="2057400" indent="-228600">
              <a:defRPr sz="2400" u="sng">
                <a:solidFill>
                  <a:schemeClr val="tx1"/>
                </a:solidFill>
                <a:latin typeface="Times New Roman" pitchFamily="18" charset="0"/>
              </a:defRPr>
            </a:lvl5pPr>
            <a:lvl6pPr marL="2514600" indent="-228600" eaLnBrk="0" fontAlgn="base" hangingPunct="0">
              <a:spcBef>
                <a:spcPct val="0"/>
              </a:spcBef>
              <a:spcAft>
                <a:spcPct val="0"/>
              </a:spcAft>
              <a:defRPr sz="2400" u="sng">
                <a:solidFill>
                  <a:schemeClr val="tx1"/>
                </a:solidFill>
                <a:latin typeface="Times New Roman" pitchFamily="18" charset="0"/>
              </a:defRPr>
            </a:lvl6pPr>
            <a:lvl7pPr marL="2971800" indent="-228600" eaLnBrk="0" fontAlgn="base" hangingPunct="0">
              <a:spcBef>
                <a:spcPct val="0"/>
              </a:spcBef>
              <a:spcAft>
                <a:spcPct val="0"/>
              </a:spcAft>
              <a:defRPr sz="2400" u="sng">
                <a:solidFill>
                  <a:schemeClr val="tx1"/>
                </a:solidFill>
                <a:latin typeface="Times New Roman" pitchFamily="18" charset="0"/>
              </a:defRPr>
            </a:lvl7pPr>
            <a:lvl8pPr marL="3429000" indent="-228600" eaLnBrk="0" fontAlgn="base" hangingPunct="0">
              <a:spcBef>
                <a:spcPct val="0"/>
              </a:spcBef>
              <a:spcAft>
                <a:spcPct val="0"/>
              </a:spcAft>
              <a:defRPr sz="2400" u="sng">
                <a:solidFill>
                  <a:schemeClr val="tx1"/>
                </a:solidFill>
                <a:latin typeface="Times New Roman" pitchFamily="18" charset="0"/>
              </a:defRPr>
            </a:lvl8pPr>
            <a:lvl9pPr marL="3886200" indent="-228600" eaLnBrk="0" fontAlgn="base" hangingPunct="0">
              <a:spcBef>
                <a:spcPct val="0"/>
              </a:spcBef>
              <a:spcAft>
                <a:spcPct val="0"/>
              </a:spcAft>
              <a:defRPr sz="2400" u="sng">
                <a:solidFill>
                  <a:schemeClr val="tx1"/>
                </a:solidFill>
                <a:latin typeface="Times New Roman" pitchFamily="18"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006600"/>
                </a:solidFill>
                <a:effectLst/>
                <a:uLnTx/>
                <a:uFillTx/>
                <a:latin typeface="Arial" pitchFamily="34" charset="0"/>
                <a:ea typeface="+mn-ea"/>
                <a:cs typeface="Arial" pitchFamily="34" charset="0"/>
              </a:rPr>
              <a:t>RESIDENT ENGINEERS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006600"/>
                </a:solidFill>
                <a:effectLst/>
                <a:uLnTx/>
                <a:uFillTx/>
                <a:latin typeface="Arial" pitchFamily="34" charset="0"/>
                <a:ea typeface="+mn-ea"/>
                <a:cs typeface="Arial" pitchFamily="34" charset="0"/>
              </a:rPr>
              <a:t>ACADEMY</a:t>
            </a:r>
          </a:p>
        </p:txBody>
      </p:sp>
      <p:pic>
        <p:nvPicPr>
          <p:cNvPr id="3077" name="Picture 2" descr="California LTAP Cente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5637" y="336176"/>
            <a:ext cx="2551545" cy="146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5D581E54-6E9D-4AAD-A15D-3B74EE85DCAD}" type="slidenum">
              <a:rPr lang="en-US" smtClean="0"/>
              <a:pPr>
                <a:defRPr/>
              </a:pPr>
              <a:t>1</a:t>
            </a:fld>
            <a:endParaRPr lang="en-US" dirty="0"/>
          </a:p>
        </p:txBody>
      </p:sp>
    </p:spTree>
    <p:extLst>
      <p:ext uri="{BB962C8B-B14F-4D97-AF65-F5344CB8AC3E}">
        <p14:creationId xmlns:p14="http://schemas.microsoft.com/office/powerpoint/2010/main" val="3872142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964BBF-12A6-47E9-BBC6-88BC4F4A824D}"/>
              </a:ext>
            </a:extLst>
          </p:cNvPr>
          <p:cNvSpPr>
            <a:spLocks noGrp="1"/>
          </p:cNvSpPr>
          <p:nvPr>
            <p:ph type="sldNum" sz="quarter" idx="12"/>
          </p:nvPr>
        </p:nvSpPr>
        <p:spPr/>
        <p:txBody>
          <a:bodyPr/>
          <a:lstStyle/>
          <a:p>
            <a:fld id="{B41A0527-32D7-4FE2-8C5B-FBC541753985}" type="slidenum">
              <a:rPr lang="en-US" smtClean="0"/>
              <a:pPr/>
              <a:t>2</a:t>
            </a:fld>
            <a:endParaRPr lang="en-US" dirty="0"/>
          </a:p>
        </p:txBody>
      </p:sp>
      <p:sp>
        <p:nvSpPr>
          <p:cNvPr id="4" name="Title 3">
            <a:extLst>
              <a:ext uri="{FF2B5EF4-FFF2-40B4-BE49-F238E27FC236}">
                <a16:creationId xmlns:a16="http://schemas.microsoft.com/office/drawing/2014/main" id="{18F1864F-20D6-441E-8227-D2D9B906A46D}"/>
              </a:ext>
            </a:extLst>
          </p:cNvPr>
          <p:cNvSpPr>
            <a:spLocks noGrp="1"/>
          </p:cNvSpPr>
          <p:nvPr>
            <p:ph type="title"/>
          </p:nvPr>
        </p:nvSpPr>
        <p:spPr/>
        <p:txBody>
          <a:bodyPr/>
          <a:lstStyle/>
          <a:p>
            <a:r>
              <a:rPr lang="en-US" dirty="0">
                <a:latin typeface="Arial"/>
                <a:cs typeface="Arial"/>
              </a:rPr>
              <a:t>Instructors</a:t>
            </a:r>
            <a:endParaRPr lang="en-US" dirty="0"/>
          </a:p>
        </p:txBody>
      </p:sp>
      <p:sp>
        <p:nvSpPr>
          <p:cNvPr id="2" name="Content Placeholder 1">
            <a:extLst>
              <a:ext uri="{FF2B5EF4-FFF2-40B4-BE49-F238E27FC236}">
                <a16:creationId xmlns:a16="http://schemas.microsoft.com/office/drawing/2014/main" id="{035C9490-E373-40FC-AFE6-13D8296A8245}"/>
              </a:ext>
            </a:extLst>
          </p:cNvPr>
          <p:cNvSpPr>
            <a:spLocks noGrp="1"/>
          </p:cNvSpPr>
          <p:nvPr>
            <p:ph idx="1"/>
          </p:nvPr>
        </p:nvSpPr>
        <p:spPr>
          <a:xfrm>
            <a:off x="594600" y="2011717"/>
            <a:ext cx="3782287" cy="4479898"/>
          </a:xfrm>
        </p:spPr>
        <p:txBody>
          <a:bodyPr vert="horz" lIns="91440" tIns="45720" rIns="91440" bIns="45720" rtlCol="0" anchor="t">
            <a:normAutofit/>
          </a:bodyPr>
          <a:lstStyle/>
          <a:p>
            <a:pPr marL="0" indent="0">
              <a:buNone/>
            </a:pPr>
            <a:r>
              <a:rPr lang="en-US" sz="1800" dirty="0">
                <a:latin typeface="Arial"/>
                <a:cs typeface="Arial"/>
              </a:rPr>
              <a:t>Blas is a Construction Oversight Engineer for Headquarters Local Assistance serving local agencies in Districts 6 and 10. </a:t>
            </a:r>
            <a:endParaRPr lang="en-US" sz="1800" dirty="0">
              <a:latin typeface="Arial"/>
            </a:endParaRPr>
          </a:p>
          <a:p>
            <a:pPr marL="0" indent="0">
              <a:buNone/>
            </a:pPr>
            <a:r>
              <a:rPr lang="en-US" sz="1800" dirty="0">
                <a:latin typeface="Arial"/>
                <a:cs typeface="Arial"/>
              </a:rPr>
              <a:t>He has worked for Caltrans for more than 15 years as a Project Engineer, Cost Estimator and Resident Engineer. </a:t>
            </a:r>
            <a:endParaRPr lang="en-US" sz="1800" dirty="0">
              <a:latin typeface="Arial"/>
            </a:endParaRPr>
          </a:p>
          <a:p>
            <a:pPr marL="0" indent="0">
              <a:buNone/>
            </a:pPr>
            <a:r>
              <a:rPr lang="en-US" sz="1800" dirty="0">
                <a:latin typeface="Arial"/>
                <a:cs typeface="Arial"/>
              </a:rPr>
              <a:t>Prior to that, he worked for Tulare County as a design engineer.  He graduated from Cal Poly San Luis Obispo with a degree in civil engineering and is a licensed Professional Engineer. </a:t>
            </a:r>
          </a:p>
          <a:p>
            <a:pPr marL="0" indent="0">
              <a:buNone/>
            </a:pPr>
            <a:endParaRPr lang="en-US" sz="1800" dirty="0">
              <a:latin typeface="Arial"/>
            </a:endParaRPr>
          </a:p>
        </p:txBody>
      </p:sp>
      <p:sp>
        <p:nvSpPr>
          <p:cNvPr id="5" name="TextBox 4">
            <a:extLst>
              <a:ext uri="{FF2B5EF4-FFF2-40B4-BE49-F238E27FC236}">
                <a16:creationId xmlns:a16="http://schemas.microsoft.com/office/drawing/2014/main" id="{ECB353A8-53B3-4D27-8172-C79A95FEEC81}"/>
              </a:ext>
            </a:extLst>
          </p:cNvPr>
          <p:cNvSpPr txBox="1"/>
          <p:nvPr/>
        </p:nvSpPr>
        <p:spPr>
          <a:xfrm>
            <a:off x="545400" y="1544400"/>
            <a:ext cx="4030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Arial"/>
              </a:rPr>
              <a:t>Blas Martinez Jr.</a:t>
            </a:r>
            <a:endParaRPr lang="en-US" sz="2400" dirty="0"/>
          </a:p>
        </p:txBody>
      </p:sp>
      <p:sp>
        <p:nvSpPr>
          <p:cNvPr id="7" name="Content Placeholder 1">
            <a:extLst>
              <a:ext uri="{FF2B5EF4-FFF2-40B4-BE49-F238E27FC236}">
                <a16:creationId xmlns:a16="http://schemas.microsoft.com/office/drawing/2014/main" id="{B00CF766-BABA-42B2-B5EB-558A44644929}"/>
              </a:ext>
            </a:extLst>
          </p:cNvPr>
          <p:cNvSpPr txBox="1">
            <a:spLocks/>
          </p:cNvSpPr>
          <p:nvPr/>
        </p:nvSpPr>
        <p:spPr>
          <a:xfrm>
            <a:off x="4575769" y="1871329"/>
            <a:ext cx="4097597" cy="4243416"/>
          </a:xfrm>
          <a:prstGeom prst="rect">
            <a:avLst/>
          </a:prstGeom>
        </p:spPr>
        <p:txBody>
          <a:bodyPr vert="horz" lIns="91440" tIns="45720" rIns="91440" bIns="45720" rtlCol="0" anchor="t">
            <a:noAutofit/>
          </a:bodyPr>
          <a:lstStyle>
            <a:lvl1pPr marL="342900" indent="-342900" algn="l" defTabSz="914400" rtl="0" eaLnBrk="1" latinLnBrk="0" hangingPunct="1">
              <a:spcBef>
                <a:spcPts val="0"/>
              </a:spcBef>
              <a:spcAft>
                <a:spcPts val="120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79450" indent="-273050" algn="l" defTabSz="914400" rtl="0" eaLnBrk="1" latinLnBrk="0" hangingPunct="1">
              <a:spcBef>
                <a:spcPts val="0"/>
              </a:spcBef>
              <a:spcAft>
                <a:spcPts val="120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0"/>
              </a:spcBef>
              <a:spcAft>
                <a:spcPts val="120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120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120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latin typeface="Arial"/>
                <a:cs typeface="Arial"/>
              </a:rPr>
              <a:t>Mack is a Construction Oversight Engineer for Headquarters Local Assistance serving local agencies from Ventura County (District 7) to Los Angeles County (District 7).  He has worked for Caltrans for more than 13 years in various capacities: as an Acting Branch Chief in HQ METS, as an Independent Assurance Lead Engineer, and as a bridge design engineer. Prior to that, he worked for the City of Los Angeles for 2 years as Structural Engineering Associate. Before the City of LA, he worked for a geotechnical and structural firm since 1999. He graduated from Cal Poly Pomona with a degree in engineering and is a licensed Professional Engineer.</a:t>
            </a:r>
            <a:endParaRPr lang="en-US" sz="1600" dirty="0">
              <a:latin typeface="Arial"/>
            </a:endParaRPr>
          </a:p>
          <a:p>
            <a:pPr marL="0" indent="0">
              <a:buFont typeface="Arial" pitchFamily="34" charset="0"/>
              <a:buNone/>
            </a:pPr>
            <a:endParaRPr lang="en-US" sz="1600" dirty="0">
              <a:latin typeface="Arial"/>
              <a:cs typeface="Arial"/>
            </a:endParaRPr>
          </a:p>
          <a:p>
            <a:pPr marL="0" indent="0">
              <a:buFont typeface="Arial" pitchFamily="34" charset="0"/>
              <a:buNone/>
            </a:pPr>
            <a:endParaRPr lang="en-US" sz="1600" dirty="0">
              <a:latin typeface="Arial"/>
            </a:endParaRPr>
          </a:p>
        </p:txBody>
      </p:sp>
      <p:sp>
        <p:nvSpPr>
          <p:cNvPr id="8" name="TextBox 7">
            <a:extLst>
              <a:ext uri="{FF2B5EF4-FFF2-40B4-BE49-F238E27FC236}">
                <a16:creationId xmlns:a16="http://schemas.microsoft.com/office/drawing/2014/main" id="{AD2D20F3-7E30-48FB-83A7-02A48A22258A}"/>
              </a:ext>
            </a:extLst>
          </p:cNvPr>
          <p:cNvSpPr txBox="1"/>
          <p:nvPr/>
        </p:nvSpPr>
        <p:spPr>
          <a:xfrm>
            <a:off x="4576868" y="1409267"/>
            <a:ext cx="4030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latin typeface="Arial"/>
              </a:rPr>
              <a:t>Seree</a:t>
            </a:r>
            <a:r>
              <a:rPr lang="en-US" sz="2400" b="1" dirty="0">
                <a:latin typeface="Arial"/>
              </a:rPr>
              <a:t> 'Mack' </a:t>
            </a:r>
            <a:r>
              <a:rPr lang="en-US" sz="2400" b="1" dirty="0" err="1">
                <a:latin typeface="Arial"/>
              </a:rPr>
              <a:t>Yenjai</a:t>
            </a:r>
            <a:r>
              <a:rPr lang="en-US" sz="2400" dirty="0">
                <a:latin typeface="Arial"/>
                <a:ea typeface="Arial"/>
                <a:cs typeface="Arial"/>
              </a:rPr>
              <a:t>​</a:t>
            </a:r>
            <a:endParaRPr lang="en-US" sz="2400" b="1" dirty="0">
              <a:latin typeface="Arial"/>
              <a:cs typeface="Arial"/>
            </a:endParaRPr>
          </a:p>
        </p:txBody>
      </p:sp>
    </p:spTree>
    <p:extLst>
      <p:ext uri="{BB962C8B-B14F-4D97-AF65-F5344CB8AC3E}">
        <p14:creationId xmlns:p14="http://schemas.microsoft.com/office/powerpoint/2010/main" val="152906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541338"/>
            <a:ext cx="6626225" cy="779462"/>
          </a:xfrm>
        </p:spPr>
        <p:txBody>
          <a:bodyPr/>
          <a:lstStyle/>
          <a:p>
            <a:r>
              <a:rPr lang="en-US" dirty="0"/>
              <a:t>Agenda</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a:t>
            </a:fld>
            <a:endParaRPr lang="en-US" dirty="0"/>
          </a:p>
        </p:txBody>
      </p:sp>
      <p:pic>
        <p:nvPicPr>
          <p:cNvPr id="6" name="Picture 5" descr="Table&#10;&#10;Description automatically generated">
            <a:extLst>
              <a:ext uri="{FF2B5EF4-FFF2-40B4-BE49-F238E27FC236}">
                <a16:creationId xmlns:a16="http://schemas.microsoft.com/office/drawing/2014/main" id="{1566FA76-B53F-4B0C-8928-CE8974F147C1}"/>
              </a:ext>
            </a:extLst>
          </p:cNvPr>
          <p:cNvPicPr>
            <a:picLocks noChangeAspect="1"/>
          </p:cNvPicPr>
          <p:nvPr/>
        </p:nvPicPr>
        <p:blipFill>
          <a:blip r:embed="rId3"/>
          <a:stretch>
            <a:fillRect/>
          </a:stretch>
        </p:blipFill>
        <p:spPr>
          <a:xfrm>
            <a:off x="317500" y="1342231"/>
            <a:ext cx="4156689" cy="5379244"/>
          </a:xfrm>
          <a:prstGeom prst="rect">
            <a:avLst/>
          </a:prstGeom>
          <a:ln w="12700">
            <a:solidFill>
              <a:schemeClr val="tx1"/>
            </a:solidFill>
          </a:ln>
        </p:spPr>
      </p:pic>
      <p:pic>
        <p:nvPicPr>
          <p:cNvPr id="10" name="Picture 9" descr="Table&#10;&#10;Description automatically generated">
            <a:extLst>
              <a:ext uri="{FF2B5EF4-FFF2-40B4-BE49-F238E27FC236}">
                <a16:creationId xmlns:a16="http://schemas.microsoft.com/office/drawing/2014/main" id="{A9FCC867-16A1-41A0-B4BD-1961B6859AE4}"/>
              </a:ext>
            </a:extLst>
          </p:cNvPr>
          <p:cNvPicPr>
            <a:picLocks noChangeAspect="1"/>
          </p:cNvPicPr>
          <p:nvPr/>
        </p:nvPicPr>
        <p:blipFill>
          <a:blip r:embed="rId4"/>
          <a:stretch>
            <a:fillRect/>
          </a:stretch>
        </p:blipFill>
        <p:spPr>
          <a:xfrm>
            <a:off x="4765856" y="1354887"/>
            <a:ext cx="4156688" cy="5379242"/>
          </a:xfrm>
          <a:prstGeom prst="rect">
            <a:avLst/>
          </a:prstGeom>
          <a:ln w="12700">
            <a:solidFill>
              <a:schemeClr val="tx1"/>
            </a:solidFill>
          </a:ln>
        </p:spPr>
      </p:pic>
    </p:spTree>
    <p:extLst>
      <p:ext uri="{BB962C8B-B14F-4D97-AF65-F5344CB8AC3E}">
        <p14:creationId xmlns:p14="http://schemas.microsoft.com/office/powerpoint/2010/main" val="1646852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541338"/>
            <a:ext cx="6626225" cy="779462"/>
          </a:xfrm>
        </p:spPr>
        <p:txBody>
          <a:bodyPr/>
          <a:lstStyle/>
          <a:p>
            <a:r>
              <a:rPr lang="en-US" dirty="0"/>
              <a:t>Objectives</a:t>
            </a:r>
          </a:p>
        </p:txBody>
      </p:sp>
      <p:sp>
        <p:nvSpPr>
          <p:cNvPr id="3" name="Content Placeholder 2"/>
          <p:cNvSpPr>
            <a:spLocks noGrp="1"/>
          </p:cNvSpPr>
          <p:nvPr>
            <p:ph idx="1"/>
          </p:nvPr>
        </p:nvSpPr>
        <p:spPr>
          <a:xfrm>
            <a:off x="314324" y="1384300"/>
            <a:ext cx="8391526" cy="4525963"/>
          </a:xfrm>
        </p:spPr>
        <p:txBody>
          <a:bodyPr>
            <a:noAutofit/>
          </a:bodyPr>
          <a:lstStyle/>
          <a:p>
            <a:r>
              <a:rPr lang="en-US" dirty="0"/>
              <a:t>Prepare you to be a RE on a federal-aid construction project.</a:t>
            </a:r>
          </a:p>
          <a:p>
            <a:r>
              <a:rPr lang="en-US" dirty="0"/>
              <a:t>Make you aware of Federal and State requirements.</a:t>
            </a:r>
          </a:p>
          <a:p>
            <a:r>
              <a:rPr lang="en-US" dirty="0"/>
              <a:t>Teach you to administer and document the process.</a:t>
            </a:r>
          </a:p>
          <a:p>
            <a:r>
              <a:rPr lang="en-US" dirty="0"/>
              <a:t>Prevent your agency from losing federal funds.</a:t>
            </a:r>
          </a:p>
          <a:p>
            <a:pPr marL="0" indent="0">
              <a:buNone/>
            </a:pPr>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50" y="541338"/>
            <a:ext cx="6737350" cy="779462"/>
          </a:xfrm>
        </p:spPr>
        <p:txBody>
          <a:bodyPr/>
          <a:lstStyle/>
          <a:p>
            <a:r>
              <a:rPr lang="en-US" dirty="0"/>
              <a:t>Introductions</a:t>
            </a:r>
          </a:p>
        </p:txBody>
      </p:sp>
      <p:sp>
        <p:nvSpPr>
          <p:cNvPr id="3" name="Content Placeholder 2"/>
          <p:cNvSpPr>
            <a:spLocks noGrp="1"/>
          </p:cNvSpPr>
          <p:nvPr>
            <p:ph idx="1"/>
          </p:nvPr>
        </p:nvSpPr>
        <p:spPr>
          <a:xfrm>
            <a:off x="314325" y="1384301"/>
            <a:ext cx="8572500" cy="4016374"/>
          </a:xfrm>
        </p:spPr>
        <p:txBody>
          <a:bodyPr>
            <a:noAutofit/>
          </a:bodyPr>
          <a:lstStyle/>
          <a:p>
            <a:r>
              <a:rPr lang="en-US" dirty="0"/>
              <a:t>Name</a:t>
            </a:r>
          </a:p>
          <a:p>
            <a:r>
              <a:rPr lang="en-US" dirty="0"/>
              <a:t>Employer (agency or firm)</a:t>
            </a:r>
          </a:p>
          <a:p>
            <a:r>
              <a:rPr lang="en-US" dirty="0"/>
              <a:t>Position (RE, Inspector, PM, CM, etc.)</a:t>
            </a:r>
          </a:p>
          <a:p>
            <a:r>
              <a:rPr lang="en-US" dirty="0"/>
              <a:t>Years of construction experience</a:t>
            </a:r>
          </a:p>
          <a:p>
            <a:r>
              <a:rPr lang="en-US" dirty="0"/>
              <a:t>State your expectations for this course – </a:t>
            </a:r>
            <a:br>
              <a:rPr lang="en-US" dirty="0"/>
            </a:br>
            <a:r>
              <a:rPr lang="en-US" dirty="0"/>
              <a:t>be specific</a:t>
            </a:r>
          </a:p>
        </p:txBody>
      </p:sp>
      <p:pic>
        <p:nvPicPr>
          <p:cNvPr id="4" name="Picture 15" descr="hel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2111" y="4118440"/>
            <a:ext cx="3152775" cy="2564470"/>
          </a:xfrm>
          <a:prstGeom prst="rect">
            <a:avLst/>
          </a:prstGeom>
          <a:solidFill>
            <a:schemeClr val="accent3">
              <a:lumMod val="60000"/>
              <a:lumOff val="40000"/>
            </a:schemeClr>
          </a:solidFill>
          <a:ln>
            <a:noFill/>
          </a:ln>
        </p:spPr>
      </p:pic>
      <p:sp>
        <p:nvSpPr>
          <p:cNvPr id="5" name="Slide Number Placeholder 4"/>
          <p:cNvSpPr>
            <a:spLocks noGrp="1"/>
          </p:cNvSpPr>
          <p:nvPr>
            <p:ph type="sldNum" sz="quarter" idx="12"/>
          </p:nvPr>
        </p:nvSpPr>
        <p:spPr/>
        <p:txBody>
          <a:bodyPr/>
          <a:lstStyle/>
          <a:p>
            <a:fld id="{B41A0527-32D7-4FE2-8C5B-FBC54175398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opics Covered in the Resident Engineers Academy : List 1"/>
          <p:cNvSpPr>
            <a:spLocks noGrp="1"/>
          </p:cNvSpPr>
          <p:nvPr>
            <p:ph type="title"/>
          </p:nvPr>
        </p:nvSpPr>
        <p:spPr>
          <a:xfrm>
            <a:off x="304800" y="131762"/>
            <a:ext cx="7391400" cy="1030287"/>
          </a:xfrm>
        </p:spPr>
        <p:txBody>
          <a:bodyPr>
            <a:noAutofit/>
          </a:bodyPr>
          <a:lstStyle/>
          <a:p>
            <a:r>
              <a:rPr lang="en-US" dirty="0"/>
              <a:t>Topics Covered in the</a:t>
            </a:r>
            <a:br>
              <a:rPr lang="en-US" dirty="0"/>
            </a:br>
            <a:r>
              <a:rPr lang="en-US" dirty="0"/>
              <a:t>Resident Engineers Academy</a:t>
            </a:r>
          </a:p>
        </p:txBody>
      </p:sp>
      <p:graphicFrame>
        <p:nvGraphicFramePr>
          <p:cNvPr id="5" name="Content Placeholder 4" descr="Topics Covered in the Resident Engineers Academy"/>
          <p:cNvGraphicFramePr>
            <a:graphicFrameLocks noGrp="1"/>
          </p:cNvGraphicFramePr>
          <p:nvPr>
            <p:ph idx="1"/>
            <p:extLst>
              <p:ext uri="{D42A27DB-BD31-4B8C-83A1-F6EECF244321}">
                <p14:modId xmlns:p14="http://schemas.microsoft.com/office/powerpoint/2010/main" val="66615227"/>
              </p:ext>
            </p:extLst>
          </p:nvPr>
        </p:nvGraphicFramePr>
        <p:xfrm>
          <a:off x="847725" y="1425213"/>
          <a:ext cx="2914650" cy="5004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4" descr="Topics Covered in the Resident Engineers Academy"/>
          <p:cNvGraphicFramePr>
            <a:graphicFrameLocks/>
          </p:cNvGraphicFramePr>
          <p:nvPr>
            <p:extLst>
              <p:ext uri="{D42A27DB-BD31-4B8C-83A1-F6EECF244321}">
                <p14:modId xmlns:p14="http://schemas.microsoft.com/office/powerpoint/2010/main" val="1280267815"/>
              </p:ext>
            </p:extLst>
          </p:nvPr>
        </p:nvGraphicFramePr>
        <p:xfrm>
          <a:off x="4619625" y="1425213"/>
          <a:ext cx="2914650" cy="50041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Slide Number Placeholder 2"/>
          <p:cNvSpPr>
            <a:spLocks noGrp="1"/>
          </p:cNvSpPr>
          <p:nvPr>
            <p:ph type="sldNum" sz="quarter" idx="12"/>
          </p:nvPr>
        </p:nvSpPr>
        <p:spPr/>
        <p:txBody>
          <a:bodyPr/>
          <a:lstStyle/>
          <a:p>
            <a:fld id="{B41A0527-32D7-4FE2-8C5B-FBC54175398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75" y="541338"/>
            <a:ext cx="7423150" cy="779462"/>
          </a:xfrm>
        </p:spPr>
        <p:txBody>
          <a:bodyPr/>
          <a:lstStyle/>
          <a:p>
            <a:r>
              <a:rPr lang="en-US" dirty="0"/>
              <a:t>Types of Resident Engineers</a:t>
            </a:r>
          </a:p>
        </p:txBody>
      </p:sp>
      <p:sp>
        <p:nvSpPr>
          <p:cNvPr id="3" name="Content Placeholder 2"/>
          <p:cNvSpPr>
            <a:spLocks noGrp="1"/>
          </p:cNvSpPr>
          <p:nvPr>
            <p:ph idx="1"/>
          </p:nvPr>
        </p:nvSpPr>
        <p:spPr>
          <a:xfrm>
            <a:off x="323850" y="1386661"/>
            <a:ext cx="8229600" cy="2728140"/>
          </a:xfrm>
        </p:spPr>
        <p:txBody>
          <a:bodyPr>
            <a:normAutofit/>
          </a:bodyPr>
          <a:lstStyle/>
          <a:p>
            <a:pPr>
              <a:buNone/>
            </a:pPr>
            <a:r>
              <a:rPr lang="en-US" dirty="0"/>
              <a:t>The Resident Engineer who. . . </a:t>
            </a:r>
          </a:p>
          <a:p>
            <a:pPr marL="914400" lvl="4" indent="-457200">
              <a:buFont typeface="+mj-lt"/>
              <a:buAutoNum type="arabicPeriod"/>
            </a:pPr>
            <a:r>
              <a:rPr lang="en-US" sz="2800" dirty="0"/>
              <a:t>Makes Things Happen!</a:t>
            </a:r>
          </a:p>
          <a:p>
            <a:pPr marL="914400" lvl="4" indent="-457200">
              <a:buFont typeface="+mj-lt"/>
              <a:buAutoNum type="arabicPeriod"/>
            </a:pPr>
            <a:r>
              <a:rPr lang="en-US" sz="2800" dirty="0"/>
              <a:t>Watches Things Happen!</a:t>
            </a:r>
          </a:p>
          <a:p>
            <a:pPr marL="914400" lvl="4" indent="-457200">
              <a:buFont typeface="+mj-lt"/>
              <a:buAutoNum type="arabicPeriod"/>
            </a:pPr>
            <a:r>
              <a:rPr lang="en-US" sz="2800" dirty="0"/>
              <a:t>Wonders What Happened!</a:t>
            </a:r>
          </a:p>
        </p:txBody>
      </p:sp>
      <p:sp>
        <p:nvSpPr>
          <p:cNvPr id="4" name="Slide Number Placeholder 3"/>
          <p:cNvSpPr>
            <a:spLocks noGrp="1"/>
          </p:cNvSpPr>
          <p:nvPr>
            <p:ph type="sldNum" sz="quarter" idx="12"/>
          </p:nvPr>
        </p:nvSpPr>
        <p:spPr/>
        <p:txBody>
          <a:bodyPr/>
          <a:lstStyle/>
          <a:p>
            <a:fld id="{B41A0527-32D7-4FE2-8C5B-FBC54175398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541338"/>
            <a:ext cx="8229600" cy="779462"/>
          </a:xfrm>
        </p:spPr>
        <p:txBody>
          <a:bodyPr/>
          <a:lstStyle/>
          <a:p>
            <a:r>
              <a:rPr lang="en-US" dirty="0"/>
              <a:t>Remember . . .</a:t>
            </a:r>
          </a:p>
        </p:txBody>
      </p:sp>
      <p:graphicFrame>
        <p:nvGraphicFramePr>
          <p:cNvPr id="4" name="Content Placeholder 3" descr="Do not assume everything stays the same"/>
          <p:cNvGraphicFramePr>
            <a:graphicFrameLocks noGrp="1"/>
          </p:cNvGraphicFramePr>
          <p:nvPr>
            <p:ph idx="1"/>
            <p:extLst>
              <p:ext uri="{D42A27DB-BD31-4B8C-83A1-F6EECF244321}">
                <p14:modId xmlns:p14="http://schemas.microsoft.com/office/powerpoint/2010/main" val="3655934650"/>
              </p:ext>
            </p:extLst>
          </p:nvPr>
        </p:nvGraphicFramePr>
        <p:xfrm>
          <a:off x="324599" y="1393826"/>
          <a:ext cx="8343151" cy="455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descr="The only constant is CHANGE&#10;"/>
          <p:cNvSpPr/>
          <p:nvPr/>
        </p:nvSpPr>
        <p:spPr>
          <a:xfrm>
            <a:off x="3185160" y="2971800"/>
            <a:ext cx="2606040" cy="16306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q-AL"/>
          </a:p>
        </p:txBody>
      </p:sp>
      <p:sp>
        <p:nvSpPr>
          <p:cNvPr id="9" name="TextBox 8" descr="The only constant is CHANGE&#10;"/>
          <p:cNvSpPr txBox="1"/>
          <p:nvPr/>
        </p:nvSpPr>
        <p:spPr>
          <a:xfrm>
            <a:off x="3566160" y="2971800"/>
            <a:ext cx="1981200" cy="1261884"/>
          </a:xfrm>
          <a:prstGeom prst="rect">
            <a:avLst/>
          </a:prstGeom>
          <a:noFill/>
        </p:spPr>
        <p:txBody>
          <a:bodyPr wrap="square" rtlCol="0">
            <a:spAutoFit/>
          </a:bodyPr>
          <a:lstStyle/>
          <a:p>
            <a:pPr algn="ctr"/>
            <a:r>
              <a:rPr lang="en-US" sz="2400" b="1" dirty="0"/>
              <a:t>The only constant is </a:t>
            </a:r>
            <a:r>
              <a:rPr lang="en-US" sz="2800" b="1" dirty="0">
                <a:solidFill>
                  <a:srgbClr val="FF0000"/>
                </a:solidFill>
              </a:rPr>
              <a:t>CHANGE</a:t>
            </a:r>
            <a:endParaRPr lang="sq-AL" sz="2400" b="1" dirty="0">
              <a:solidFill>
                <a:srgbClr val="FF0000"/>
              </a:solidFill>
            </a:endParaRPr>
          </a:p>
        </p:txBody>
      </p:sp>
      <p:sp>
        <p:nvSpPr>
          <p:cNvPr id="3" name="Slide Number Placeholder 2"/>
          <p:cNvSpPr>
            <a:spLocks noGrp="1"/>
          </p:cNvSpPr>
          <p:nvPr>
            <p:ph type="sldNum" sz="quarter" idx="12"/>
          </p:nvPr>
        </p:nvSpPr>
        <p:spPr/>
        <p:txBody>
          <a:bodyPr/>
          <a:lstStyle/>
          <a:p>
            <a:fld id="{B41A0527-32D7-4FE2-8C5B-FBC54175398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7625"/>
            <a:ext cx="5908675" cy="1168400"/>
          </a:xfrm>
        </p:spPr>
        <p:txBody>
          <a:bodyPr>
            <a:noAutofit/>
          </a:bodyPr>
          <a:lstStyle/>
          <a:p>
            <a:r>
              <a:rPr lang="en-US" dirty="0"/>
              <a:t>Resident Engineer</a:t>
            </a:r>
            <a:br>
              <a:rPr lang="en-US" dirty="0"/>
            </a:br>
            <a:r>
              <a:rPr lang="en-US" dirty="0"/>
              <a:t>Equilateral Triangle</a:t>
            </a:r>
          </a:p>
        </p:txBody>
      </p:sp>
      <p:sp>
        <p:nvSpPr>
          <p:cNvPr id="4" name="Content Placeholder 3"/>
          <p:cNvSpPr>
            <a:spLocks noGrp="1"/>
          </p:cNvSpPr>
          <p:nvPr>
            <p:ph idx="1"/>
          </p:nvPr>
        </p:nvSpPr>
        <p:spPr>
          <a:xfrm>
            <a:off x="3511852" y="1995051"/>
            <a:ext cx="1870364" cy="645391"/>
          </a:xfrm>
        </p:spPr>
        <p:txBody>
          <a:bodyPr/>
          <a:lstStyle/>
          <a:p>
            <a:pPr algn="ctr">
              <a:buNone/>
            </a:pPr>
            <a:r>
              <a:rPr lang="en-US" sz="3600" b="1" dirty="0"/>
              <a:t>Quality</a:t>
            </a:r>
          </a:p>
        </p:txBody>
      </p:sp>
      <p:sp>
        <p:nvSpPr>
          <p:cNvPr id="5" name="Content Placeholder 3"/>
          <p:cNvSpPr txBox="1">
            <a:spLocks/>
          </p:cNvSpPr>
          <p:nvPr/>
        </p:nvSpPr>
        <p:spPr>
          <a:xfrm>
            <a:off x="1447506" y="4558162"/>
            <a:ext cx="1510146" cy="645391"/>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a:ln>
                  <a:noFill/>
                </a:ln>
                <a:effectLst/>
                <a:uLnTx/>
                <a:uFillTx/>
                <a:latin typeface="+mn-lt"/>
                <a:ea typeface="+mn-ea"/>
                <a:cs typeface="+mn-cs"/>
              </a:rPr>
              <a:t>Time</a:t>
            </a:r>
          </a:p>
        </p:txBody>
      </p:sp>
      <p:sp>
        <p:nvSpPr>
          <p:cNvPr id="6" name="Content Placeholder 3"/>
          <p:cNvSpPr txBox="1">
            <a:spLocks/>
          </p:cNvSpPr>
          <p:nvPr/>
        </p:nvSpPr>
        <p:spPr>
          <a:xfrm>
            <a:off x="5943554" y="4558162"/>
            <a:ext cx="1552158" cy="645391"/>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a:ln>
                  <a:noFill/>
                </a:ln>
                <a:effectLst/>
                <a:uLnTx/>
                <a:uFillTx/>
                <a:latin typeface="+mn-lt"/>
                <a:ea typeface="+mn-ea"/>
                <a:cs typeface="+mn-cs"/>
              </a:rPr>
              <a:t>Budget</a:t>
            </a:r>
          </a:p>
        </p:txBody>
      </p:sp>
      <p:sp>
        <p:nvSpPr>
          <p:cNvPr id="7" name="Up-Down Arrow 6">
            <a:extLst>
              <a:ext uri="{C183D7F6-B498-43B3-948B-1728B52AA6E4}">
                <adec:decorative xmlns:adec="http://schemas.microsoft.com/office/drawing/2017/decorative" val="1"/>
              </a:ext>
            </a:extLst>
          </p:cNvPr>
          <p:cNvSpPr/>
          <p:nvPr/>
        </p:nvSpPr>
        <p:spPr>
          <a:xfrm rot="2138834">
            <a:off x="2740556" y="2505455"/>
            <a:ext cx="567990" cy="232005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Up-Down Arrow 7">
            <a:extLst>
              <a:ext uri="{C183D7F6-B498-43B3-948B-1728B52AA6E4}">
                <adec:decorative xmlns:adec="http://schemas.microsoft.com/office/drawing/2017/decorative" val="1"/>
              </a:ext>
            </a:extLst>
          </p:cNvPr>
          <p:cNvSpPr/>
          <p:nvPr/>
        </p:nvSpPr>
        <p:spPr>
          <a:xfrm rot="19504688">
            <a:off x="5537271" y="2510686"/>
            <a:ext cx="567990" cy="225724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Up-Down Arrow 8">
            <a:extLst>
              <a:ext uri="{C183D7F6-B498-43B3-948B-1728B52AA6E4}">
                <adec:decorative xmlns:adec="http://schemas.microsoft.com/office/drawing/2017/decorative" val="1"/>
              </a:ext>
            </a:extLst>
          </p:cNvPr>
          <p:cNvSpPr/>
          <p:nvPr/>
        </p:nvSpPr>
        <p:spPr>
          <a:xfrm rot="5400000">
            <a:off x="4066918" y="3511985"/>
            <a:ext cx="582301" cy="280083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B41A0527-32D7-4FE2-8C5B-FBC54175398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a:spLocks noChangeArrowheads="1"/>
          </p:cNvSpPr>
          <p:nvPr/>
        </p:nvSpPr>
        <p:spPr bwMode="auto">
          <a:xfrm>
            <a:off x="-207762" y="6258073"/>
            <a:ext cx="9143999" cy="461665"/>
          </a:xfrm>
          <a:prstGeom prst="rect">
            <a:avLst/>
          </a:prstGeom>
          <a:noFill/>
          <a:ln w="9525">
            <a:noFill/>
            <a:miter lim="800000"/>
            <a:headEnd/>
            <a:tailEnd/>
          </a:ln>
          <a:effectLst/>
        </p:spPr>
        <p:txBody>
          <a:bodyPr wrap="square">
            <a:spAutoFit/>
          </a:bodyPr>
          <a:lstStyle/>
          <a:p>
            <a:pPr algn="ctr">
              <a:defRPr/>
            </a:pPr>
            <a:r>
              <a:rPr lang="en-US" sz="2400" dirty="0">
                <a:hlinkClick r:id="rId3"/>
              </a:rPr>
              <a:t>https://dot.ca.gov/programs/local-assistance</a:t>
            </a:r>
            <a:endParaRPr lang="en-US" sz="2400" b="1" u="sng" dirty="0">
              <a:solidFill>
                <a:srgbClr val="0000FF"/>
              </a:solidFill>
              <a:latin typeface="Arial" panose="020B0604020202020204" pitchFamily="34" charset="0"/>
              <a:cs typeface="Arial" panose="020B0604020202020204" pitchFamily="34" charset="0"/>
            </a:endParaRPr>
          </a:p>
        </p:txBody>
      </p:sp>
      <p:sp>
        <p:nvSpPr>
          <p:cNvPr id="7" name="Oval 6">
            <a:extLst>
              <a:ext uri="{C183D7F6-B498-43B3-948B-1728B52AA6E4}">
                <adec:decorative xmlns:adec="http://schemas.microsoft.com/office/drawing/2017/decorative" val="1"/>
              </a:ext>
            </a:extLst>
          </p:cNvPr>
          <p:cNvSpPr/>
          <p:nvPr/>
        </p:nvSpPr>
        <p:spPr>
          <a:xfrm>
            <a:off x="5029200" y="1838131"/>
            <a:ext cx="3069771" cy="83975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q-AL"/>
          </a:p>
        </p:txBody>
      </p:sp>
      <p:sp>
        <p:nvSpPr>
          <p:cNvPr id="2" name="Slide Number Placeholder 1"/>
          <p:cNvSpPr>
            <a:spLocks noGrp="1"/>
          </p:cNvSpPr>
          <p:nvPr>
            <p:ph type="sldNum" sz="quarter" idx="12"/>
          </p:nvPr>
        </p:nvSpPr>
        <p:spPr/>
        <p:txBody>
          <a:bodyPr/>
          <a:lstStyle/>
          <a:p>
            <a:fld id="{B41A0527-32D7-4FE2-8C5B-FBC541753985}" type="slidenum">
              <a:rPr lang="en-US" smtClean="0"/>
              <a:pPr/>
              <a:t>10</a:t>
            </a:fld>
            <a:endParaRPr lang="en-US" dirty="0"/>
          </a:p>
        </p:txBody>
      </p:sp>
      <p:pic>
        <p:nvPicPr>
          <p:cNvPr id="8" name="Picture 7" descr="Local Assistance home page"/>
          <p:cNvPicPr/>
          <p:nvPr/>
        </p:nvPicPr>
        <p:blipFill rotWithShape="1">
          <a:blip r:embed="rId4">
            <a:extLst>
              <a:ext uri="{28A0092B-C50C-407E-A947-70E740481C1C}">
                <a14:useLocalDpi xmlns:a14="http://schemas.microsoft.com/office/drawing/2010/main" val="0"/>
              </a:ext>
            </a:extLst>
          </a:blip>
          <a:srcRect l="791" t="9930" r="791" b="4042"/>
          <a:stretch/>
        </p:blipFill>
        <p:spPr bwMode="auto">
          <a:xfrm>
            <a:off x="341093" y="101669"/>
            <a:ext cx="8442526" cy="6156404"/>
          </a:xfrm>
          <a:prstGeom prst="rect">
            <a:avLst/>
          </a:prstGeom>
          <a:ln>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4" name="Title 3">
            <a:extLst>
              <a:ext uri="{FF2B5EF4-FFF2-40B4-BE49-F238E27FC236}">
                <a16:creationId xmlns:a16="http://schemas.microsoft.com/office/drawing/2014/main" id="{D82D5F98-BC1D-46CF-8FBC-08649BA1EFB6}"/>
              </a:ext>
            </a:extLst>
          </p:cNvPr>
          <p:cNvSpPr>
            <a:spLocks noGrp="1"/>
          </p:cNvSpPr>
          <p:nvPr>
            <p:ph type="title"/>
          </p:nvPr>
        </p:nvSpPr>
        <p:spPr>
          <a:xfrm>
            <a:off x="323775" y="-779462"/>
            <a:ext cx="7499714" cy="779462"/>
          </a:xfrm>
        </p:spPr>
        <p:txBody>
          <a:bodyPr vert="horz" lIns="91440" tIns="45720" rIns="91440" bIns="45720" rtlCol="0" anchor="b">
            <a:normAutofit/>
          </a:bodyPr>
          <a:lstStyle/>
          <a:p>
            <a:r>
              <a:rPr lang="en-US" dirty="0"/>
              <a:t>Link of Local Assistance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7003"/>
            <a:ext cx="9144000" cy="830997"/>
          </a:xfrm>
          <a:prstGeom prst="rect">
            <a:avLst/>
          </a:prstGeom>
        </p:spPr>
        <p:txBody>
          <a:bodyPr wrap="square">
            <a:spAutoFit/>
          </a:bodyPr>
          <a:lstStyle/>
          <a:p>
            <a:pPr algn="ctr"/>
            <a:r>
              <a:rPr lang="en-US" sz="2400" dirty="0">
                <a:hlinkClick r:id="rId3"/>
              </a:rPr>
              <a:t>https://dot.ca.gov/programs/local-assistance/guidelines-and-procedures/local-assistance-procedures-manual-lapm</a:t>
            </a:r>
            <a:endParaRPr lang="en-US" sz="2400" b="1" u="sng" dirty="0">
              <a:solidFill>
                <a:srgbClr val="0000FF"/>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solidFill>
                  <a:schemeClr val="tx1"/>
                </a:solidFill>
              </a:rPr>
              <a:pPr/>
              <a:t>11</a:t>
            </a:fld>
            <a:endParaRPr lang="en-US" dirty="0">
              <a:solidFill>
                <a:schemeClr val="tx1"/>
              </a:solidFill>
            </a:endParaRPr>
          </a:p>
        </p:txBody>
      </p:sp>
      <p:pic>
        <p:nvPicPr>
          <p:cNvPr id="4" name="Picture 3" descr="LAPM home page"/>
          <p:cNvPicPr>
            <a:picLocks noChangeAspect="1"/>
          </p:cNvPicPr>
          <p:nvPr/>
        </p:nvPicPr>
        <p:blipFill rotWithShape="1">
          <a:blip r:embed="rId4"/>
          <a:srcRect l="1233" t="-1080" r="16894" b="1080"/>
          <a:stretch/>
        </p:blipFill>
        <p:spPr>
          <a:xfrm>
            <a:off x="171449" y="153253"/>
            <a:ext cx="5448301" cy="5873750"/>
          </a:xfrm>
          <a:prstGeom prst="rect">
            <a:avLst/>
          </a:prstGeom>
          <a:ln>
            <a:solidFill>
              <a:schemeClr val="tx1"/>
            </a:solidFill>
          </a:ln>
          <a:effectLst>
            <a:outerShdw blurRad="292100" dist="139700" dir="2700000" algn="tl" rotWithShape="0">
              <a:srgbClr val="333333">
                <a:alpha val="65000"/>
              </a:srgbClr>
            </a:outerShdw>
          </a:effectLst>
        </p:spPr>
      </p:pic>
      <p:pic>
        <p:nvPicPr>
          <p:cNvPr id="3" name="Picture 2" descr="LAPM Manual 2021"/>
          <p:cNvPicPr>
            <a:picLocks noChangeAspect="1"/>
          </p:cNvPicPr>
          <p:nvPr/>
        </p:nvPicPr>
        <p:blipFill>
          <a:blip r:embed="rId5"/>
          <a:stretch>
            <a:fillRect/>
          </a:stretch>
        </p:blipFill>
        <p:spPr>
          <a:xfrm>
            <a:off x="4762499" y="153253"/>
            <a:ext cx="4343400" cy="5873750"/>
          </a:xfrm>
          <a:prstGeom prst="rect">
            <a:avLst/>
          </a:prstGeom>
        </p:spPr>
      </p:pic>
      <p:sp>
        <p:nvSpPr>
          <p:cNvPr id="6" name="Title 5">
            <a:extLst>
              <a:ext uri="{FF2B5EF4-FFF2-40B4-BE49-F238E27FC236}">
                <a16:creationId xmlns:a16="http://schemas.microsoft.com/office/drawing/2014/main" id="{D7AD8FAF-8518-42FB-9688-4B1EBE125D2C}"/>
              </a:ext>
            </a:extLst>
          </p:cNvPr>
          <p:cNvSpPr>
            <a:spLocks noGrp="1"/>
          </p:cNvSpPr>
          <p:nvPr>
            <p:ph type="title"/>
          </p:nvPr>
        </p:nvSpPr>
        <p:spPr>
          <a:xfrm>
            <a:off x="596900" y="-779462"/>
            <a:ext cx="8229600" cy="779462"/>
          </a:xfrm>
        </p:spPr>
        <p:txBody>
          <a:bodyPr vert="horz" lIns="91440" tIns="45720" rIns="91440" bIns="45720" rtlCol="0" anchor="b">
            <a:normAutofit/>
          </a:bodyPr>
          <a:lstStyle/>
          <a:p>
            <a:r>
              <a:rPr lang="en-US" dirty="0"/>
              <a:t>LAPM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C183D7F6-B498-43B3-948B-1728B52AA6E4}">
                <adec:decorative xmlns:adec="http://schemas.microsoft.com/office/drawing/2017/decorative" val="1"/>
              </a:ext>
            </a:extLst>
          </p:cNvPr>
          <p:cNvSpPr txBox="1"/>
          <p:nvPr/>
        </p:nvSpPr>
        <p:spPr>
          <a:xfrm>
            <a:off x="318052" y="1152939"/>
            <a:ext cx="8458199" cy="369332"/>
          </a:xfrm>
          <a:prstGeom prst="rect">
            <a:avLst/>
          </a:prstGeom>
          <a:solidFill>
            <a:schemeClr val="bg1"/>
          </a:solidFill>
        </p:spPr>
        <p:txBody>
          <a:bodyPr wrap="square" rtlCol="0">
            <a:spAutoFit/>
          </a:bodyPr>
          <a:lstStyle/>
          <a:p>
            <a:endParaRPr lang="en-US" dirty="0"/>
          </a:p>
        </p:txBody>
      </p:sp>
      <p:pic>
        <p:nvPicPr>
          <p:cNvPr id="9" name="Picture 8" descr="LAPM forms"/>
          <p:cNvPicPr/>
          <p:nvPr/>
        </p:nvPicPr>
        <p:blipFill rotWithShape="1">
          <a:blip r:embed="rId3">
            <a:extLst>
              <a:ext uri="{28A0092B-C50C-407E-A947-70E740481C1C}">
                <a14:useLocalDpi xmlns:a14="http://schemas.microsoft.com/office/drawing/2010/main" val="0"/>
              </a:ext>
            </a:extLst>
          </a:blip>
          <a:srcRect l="5930" t="9978" r="27235" b="4055"/>
          <a:stretch/>
        </p:blipFill>
        <p:spPr bwMode="auto">
          <a:xfrm>
            <a:off x="1694591" y="150607"/>
            <a:ext cx="5523790" cy="5812676"/>
          </a:xfrm>
          <a:prstGeom prst="rect">
            <a:avLst/>
          </a:prstGeom>
          <a:noFill/>
          <a:ln>
            <a:noFill/>
          </a:ln>
          <a:extLst>
            <a:ext uri="{53640926-AAD7-44D8-BBD7-CCE9431645EC}">
              <a14:shadowObscured xmlns:a14="http://schemas.microsoft.com/office/drawing/2010/main"/>
            </a:ext>
          </a:extLst>
        </p:spPr>
      </p:pic>
      <p:sp>
        <p:nvSpPr>
          <p:cNvPr id="5" name="TextBox 4">
            <a:extLst>
              <a:ext uri="{C183D7F6-B498-43B3-948B-1728B52AA6E4}">
                <adec:decorative xmlns:adec="http://schemas.microsoft.com/office/drawing/2017/decorative" val="1"/>
              </a:ext>
            </a:extLst>
          </p:cNvPr>
          <p:cNvSpPr txBox="1"/>
          <p:nvPr/>
        </p:nvSpPr>
        <p:spPr>
          <a:xfrm>
            <a:off x="7682948" y="430121"/>
            <a:ext cx="1162878" cy="798065"/>
          </a:xfrm>
          <a:prstGeom prst="rect">
            <a:avLst/>
          </a:prstGeom>
          <a:solidFill>
            <a:schemeClr val="bg1"/>
          </a:solidFill>
        </p:spPr>
        <p:txBody>
          <a:bodyPr wrap="square" rtlCol="0">
            <a:spAutoFit/>
          </a:bodyPr>
          <a:lstStyle/>
          <a:p>
            <a:endParaRPr lang="en-US" dirty="0"/>
          </a:p>
        </p:txBody>
      </p:sp>
      <p:sp>
        <p:nvSpPr>
          <p:cNvPr id="8" name="Right Arrow 7">
            <a:extLst>
              <a:ext uri="{C183D7F6-B498-43B3-948B-1728B52AA6E4}">
                <adec:decorative xmlns:adec="http://schemas.microsoft.com/office/drawing/2017/decorative" val="1"/>
              </a:ext>
            </a:extLst>
          </p:cNvPr>
          <p:cNvSpPr/>
          <p:nvPr/>
        </p:nvSpPr>
        <p:spPr>
          <a:xfrm flipV="1">
            <a:off x="824916" y="1085019"/>
            <a:ext cx="800100" cy="25258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ight Arrow 5">
            <a:extLst>
              <a:ext uri="{C183D7F6-B498-43B3-948B-1728B52AA6E4}">
                <adec:decorative xmlns:adec="http://schemas.microsoft.com/office/drawing/2017/decorative" val="1"/>
              </a:ext>
            </a:extLst>
          </p:cNvPr>
          <p:cNvSpPr/>
          <p:nvPr/>
        </p:nvSpPr>
        <p:spPr>
          <a:xfrm flipV="1">
            <a:off x="825710" y="4727085"/>
            <a:ext cx="853240" cy="25258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12</a:t>
            </a:fld>
            <a:endParaRPr lang="en-US" dirty="0"/>
          </a:p>
        </p:txBody>
      </p:sp>
      <p:sp>
        <p:nvSpPr>
          <p:cNvPr id="3" name="Rectangle 18"/>
          <p:cNvSpPr>
            <a:spLocks noChangeArrowheads="1"/>
          </p:cNvSpPr>
          <p:nvPr/>
        </p:nvSpPr>
        <p:spPr bwMode="auto">
          <a:xfrm>
            <a:off x="168964" y="6123413"/>
            <a:ext cx="8756373" cy="830997"/>
          </a:xfrm>
          <a:prstGeom prst="rect">
            <a:avLst/>
          </a:prstGeom>
          <a:solidFill>
            <a:schemeClr val="bg1"/>
          </a:solidFill>
          <a:ln w="9525">
            <a:noFill/>
            <a:miter lim="800000"/>
            <a:headEnd/>
            <a:tailEnd/>
          </a:ln>
          <a:effectLst/>
        </p:spPr>
        <p:txBody>
          <a:bodyPr wrap="square">
            <a:spAutoFit/>
          </a:bodyPr>
          <a:lstStyle/>
          <a:p>
            <a:pPr algn="ctr">
              <a:defRPr/>
            </a:pPr>
            <a:r>
              <a:rPr lang="en-US" sz="2400" dirty="0">
                <a:hlinkClick r:id="rId4"/>
              </a:rPr>
              <a:t>https://dot.ca.gov/programs/local-assistance/forms/local-assistance-procedures-manual-forms</a:t>
            </a:r>
            <a:r>
              <a:rPr lang="en-US" sz="2400" dirty="0"/>
              <a:t> </a:t>
            </a:r>
            <a:endParaRPr lang="en-US" sz="2400" b="1" u="sng" dirty="0">
              <a:solidFill>
                <a:srgbClr val="CC0066"/>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2235AFB9-BEF8-41F6-B747-EF5D745B84E4}"/>
              </a:ext>
            </a:extLst>
          </p:cNvPr>
          <p:cNvSpPr>
            <a:spLocks noGrp="1"/>
          </p:cNvSpPr>
          <p:nvPr>
            <p:ph type="title"/>
          </p:nvPr>
        </p:nvSpPr>
        <p:spPr>
          <a:xfrm>
            <a:off x="323775" y="-779462"/>
            <a:ext cx="7499714" cy="779462"/>
          </a:xfrm>
        </p:spPr>
        <p:txBody>
          <a:bodyPr vert="horz" lIns="91440" tIns="45720" rIns="91440" bIns="45720" rtlCol="0" anchor="b">
            <a:normAutofit/>
          </a:bodyPr>
          <a:lstStyle/>
          <a:p>
            <a:r>
              <a:rPr lang="en-US" dirty="0"/>
              <a:t>LAPM forms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C183D7F6-B498-43B3-948B-1728B52AA6E4}">
                <adec:decorative xmlns:adec="http://schemas.microsoft.com/office/drawing/2017/decorative" val="1"/>
              </a:ext>
            </a:extLst>
          </p:cNvPr>
          <p:cNvSpPr txBox="1"/>
          <p:nvPr/>
        </p:nvSpPr>
        <p:spPr>
          <a:xfrm>
            <a:off x="7917628" y="473336"/>
            <a:ext cx="1018609" cy="1054250"/>
          </a:xfrm>
          <a:prstGeom prst="rect">
            <a:avLst/>
          </a:prstGeom>
          <a:solidFill>
            <a:schemeClr val="bg1"/>
          </a:solidFill>
        </p:spPr>
        <p:txBody>
          <a:bodyPr wrap="square" rtlCol="0">
            <a:spAutoFit/>
          </a:bodyPr>
          <a:lstStyle/>
          <a:p>
            <a:endParaRPr lang="en-US" dirty="0"/>
          </a:p>
        </p:txBody>
      </p:sp>
      <p:sp>
        <p:nvSpPr>
          <p:cNvPr id="6" name="Rectangle 18"/>
          <p:cNvSpPr>
            <a:spLocks noChangeArrowheads="1"/>
          </p:cNvSpPr>
          <p:nvPr/>
        </p:nvSpPr>
        <p:spPr bwMode="auto">
          <a:xfrm>
            <a:off x="-207762" y="6356350"/>
            <a:ext cx="9143999" cy="461665"/>
          </a:xfrm>
          <a:prstGeom prst="rect">
            <a:avLst/>
          </a:prstGeom>
          <a:noFill/>
          <a:ln w="9525">
            <a:noFill/>
            <a:miter lim="800000"/>
            <a:headEnd/>
            <a:tailEnd/>
          </a:ln>
          <a:effectLst/>
        </p:spPr>
        <p:txBody>
          <a:bodyPr wrap="square">
            <a:spAutoFit/>
          </a:bodyPr>
          <a:lstStyle/>
          <a:p>
            <a:pPr algn="ctr">
              <a:defRPr/>
            </a:pPr>
            <a:r>
              <a:rPr lang="en-US" sz="2400" dirty="0">
                <a:hlinkClick r:id="rId3"/>
              </a:rPr>
              <a:t>https://dot.ca.gov/programs/construction</a:t>
            </a:r>
            <a:endParaRPr lang="en-US" sz="2400" b="1" u="sng" dirty="0">
              <a:solidFill>
                <a:srgbClr val="0000FF"/>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pPr/>
              <a:t>13</a:t>
            </a:fld>
            <a:endParaRPr lang="en-US" dirty="0"/>
          </a:p>
        </p:txBody>
      </p:sp>
      <p:pic>
        <p:nvPicPr>
          <p:cNvPr id="9" name="Picture 8" descr="Construction home page"/>
          <p:cNvPicPr/>
          <p:nvPr/>
        </p:nvPicPr>
        <p:blipFill rotWithShape="1">
          <a:blip r:embed="rId4">
            <a:extLst>
              <a:ext uri="{28A0092B-C50C-407E-A947-70E740481C1C}">
                <a14:useLocalDpi xmlns:a14="http://schemas.microsoft.com/office/drawing/2010/main" val="0"/>
              </a:ext>
            </a:extLst>
          </a:blip>
          <a:srcRect l="1582" t="9019" r="1582" b="3452"/>
          <a:stretch/>
        </p:blipFill>
        <p:spPr bwMode="auto">
          <a:xfrm>
            <a:off x="337509" y="26032"/>
            <a:ext cx="8053456" cy="6330318"/>
          </a:xfrm>
          <a:prstGeom prst="rect">
            <a:avLst/>
          </a:prstGeom>
          <a:noFill/>
          <a:ln>
            <a:noFill/>
          </a:ln>
          <a:extLst>
            <a:ext uri="{53640926-AAD7-44D8-BBD7-CCE9431645EC}">
              <a14:shadowObscured xmlns:a14="http://schemas.microsoft.com/office/drawing/2010/main"/>
            </a:ext>
          </a:extLst>
        </p:spPr>
      </p:pic>
      <p:sp>
        <p:nvSpPr>
          <p:cNvPr id="4" name="Title 3">
            <a:extLst>
              <a:ext uri="{FF2B5EF4-FFF2-40B4-BE49-F238E27FC236}">
                <a16:creationId xmlns:a16="http://schemas.microsoft.com/office/drawing/2014/main" id="{2F6EA58C-1F04-4E25-8C60-8FA0FC0A67D8}"/>
              </a:ext>
            </a:extLst>
          </p:cNvPr>
          <p:cNvSpPr>
            <a:spLocks noGrp="1"/>
          </p:cNvSpPr>
          <p:nvPr>
            <p:ph type="title"/>
          </p:nvPr>
        </p:nvSpPr>
        <p:spPr>
          <a:xfrm>
            <a:off x="323775" y="-779462"/>
            <a:ext cx="7499714" cy="779462"/>
          </a:xfrm>
        </p:spPr>
        <p:txBody>
          <a:bodyPr vert="horz" lIns="91440" tIns="45720" rIns="91440" bIns="45720" rtlCol="0" anchor="b">
            <a:normAutofit/>
          </a:bodyPr>
          <a:lstStyle/>
          <a:p>
            <a:r>
              <a:rPr lang="en-US" dirty="0"/>
              <a:t>Construction</a:t>
            </a:r>
          </a:p>
        </p:txBody>
      </p:sp>
    </p:spTree>
    <p:extLst>
      <p:ext uri="{BB962C8B-B14F-4D97-AF65-F5344CB8AC3E}">
        <p14:creationId xmlns:p14="http://schemas.microsoft.com/office/powerpoint/2010/main" val="3996191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nstruction Manual Table Of Contents"/>
          <p:cNvPicPr>
            <a:picLocks noChangeAspect="1"/>
          </p:cNvPicPr>
          <p:nvPr/>
        </p:nvPicPr>
        <p:blipFill>
          <a:blip r:embed="rId3"/>
          <a:stretch>
            <a:fillRect/>
          </a:stretch>
        </p:blipFill>
        <p:spPr>
          <a:xfrm>
            <a:off x="4972672" y="201667"/>
            <a:ext cx="4048764" cy="5587152"/>
          </a:xfrm>
          <a:prstGeom prst="rect">
            <a:avLst/>
          </a:prstGeom>
        </p:spPr>
      </p:pic>
      <p:sp>
        <p:nvSpPr>
          <p:cNvPr id="5" name="Rectangle 4"/>
          <p:cNvSpPr/>
          <p:nvPr/>
        </p:nvSpPr>
        <p:spPr>
          <a:xfrm>
            <a:off x="0" y="6055092"/>
            <a:ext cx="9144000" cy="400110"/>
          </a:xfrm>
          <a:prstGeom prst="rect">
            <a:avLst/>
          </a:prstGeom>
        </p:spPr>
        <p:txBody>
          <a:bodyPr wrap="square">
            <a:spAutoFit/>
          </a:bodyPr>
          <a:lstStyle/>
          <a:p>
            <a:pPr algn="ctr"/>
            <a:r>
              <a:rPr lang="en-US" sz="2000" b="1" u="sng" dirty="0">
                <a:solidFill>
                  <a:srgbClr val="0000FF"/>
                </a:solidFill>
                <a:latin typeface="Arial" panose="020B0604020202020204" pitchFamily="34" charset="0"/>
                <a:cs typeface="Arial" panose="020B0604020202020204" pitchFamily="34" charset="0"/>
              </a:rPr>
              <a:t>http://www.dot.ca.gov/hq/construc/constmanual/construction_manual.pdf</a:t>
            </a:r>
          </a:p>
        </p:txBody>
      </p:sp>
      <p:sp>
        <p:nvSpPr>
          <p:cNvPr id="8" name="Left Brace 7">
            <a:extLst>
              <a:ext uri="{C183D7F6-B498-43B3-948B-1728B52AA6E4}">
                <adec:decorative xmlns:adec="http://schemas.microsoft.com/office/drawing/2017/decorative" val="1"/>
              </a:ext>
            </a:extLst>
          </p:cNvPr>
          <p:cNvSpPr/>
          <p:nvPr/>
        </p:nvSpPr>
        <p:spPr>
          <a:xfrm>
            <a:off x="4829735" y="3264105"/>
            <a:ext cx="228600" cy="1188720"/>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Right Arrow 8">
            <a:extLst>
              <a:ext uri="{C183D7F6-B498-43B3-948B-1728B52AA6E4}">
                <adec:decorative xmlns:adec="http://schemas.microsoft.com/office/drawing/2017/decorative" val="1"/>
              </a:ext>
            </a:extLst>
          </p:cNvPr>
          <p:cNvSpPr/>
          <p:nvPr/>
        </p:nvSpPr>
        <p:spPr>
          <a:xfrm flipV="1">
            <a:off x="4810461" y="4661801"/>
            <a:ext cx="445770" cy="45719"/>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14</a:t>
            </a:fld>
            <a:endParaRPr lang="en-US" dirty="0"/>
          </a:p>
        </p:txBody>
      </p:sp>
      <p:pic>
        <p:nvPicPr>
          <p:cNvPr id="4" name="Picture 3" descr="Construction Manual"/>
          <p:cNvPicPr>
            <a:picLocks noChangeAspect="1"/>
          </p:cNvPicPr>
          <p:nvPr/>
        </p:nvPicPr>
        <p:blipFill>
          <a:blip r:embed="rId4"/>
          <a:stretch>
            <a:fillRect/>
          </a:stretch>
        </p:blipFill>
        <p:spPr>
          <a:xfrm>
            <a:off x="250761" y="284324"/>
            <a:ext cx="4439202" cy="5658506"/>
          </a:xfrm>
          <a:prstGeom prst="rect">
            <a:avLst/>
          </a:prstGeom>
          <a:ln>
            <a:solidFill>
              <a:schemeClr val="tx1"/>
            </a:solidFill>
          </a:ln>
          <a:effectLst>
            <a:outerShdw blurRad="292100" dist="139700" dir="2700000" algn="tl" rotWithShape="0">
              <a:srgbClr val="333333">
                <a:alpha val="65000"/>
              </a:srgbClr>
            </a:outerShdw>
          </a:effectLst>
        </p:spPr>
      </p:pic>
      <p:sp>
        <p:nvSpPr>
          <p:cNvPr id="3" name="Title 2">
            <a:extLst>
              <a:ext uri="{FF2B5EF4-FFF2-40B4-BE49-F238E27FC236}">
                <a16:creationId xmlns:a16="http://schemas.microsoft.com/office/drawing/2014/main" id="{B832481D-FD39-468A-97DB-4AB0C5E6DF82}"/>
              </a:ext>
            </a:extLst>
          </p:cNvPr>
          <p:cNvSpPr>
            <a:spLocks noGrp="1"/>
          </p:cNvSpPr>
          <p:nvPr>
            <p:ph type="title"/>
          </p:nvPr>
        </p:nvSpPr>
        <p:spPr>
          <a:xfrm>
            <a:off x="596900" y="-779462"/>
            <a:ext cx="8229600" cy="779462"/>
          </a:xfrm>
        </p:spPr>
        <p:txBody>
          <a:bodyPr vert="horz" lIns="91440" tIns="45720" rIns="91440" bIns="45720" rtlCol="0" anchor="b">
            <a:normAutofit/>
          </a:bodyPr>
          <a:lstStyle/>
          <a:p>
            <a:r>
              <a:rPr lang="en-US" dirty="0"/>
              <a:t>Construction Manual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nstruction Manual Table of Content"/>
          <p:cNvPicPr>
            <a:picLocks noChangeAspect="1"/>
          </p:cNvPicPr>
          <p:nvPr/>
        </p:nvPicPr>
        <p:blipFill>
          <a:blip r:embed="rId3"/>
          <a:stretch>
            <a:fillRect/>
          </a:stretch>
        </p:blipFill>
        <p:spPr>
          <a:xfrm>
            <a:off x="228802" y="311055"/>
            <a:ext cx="4613048" cy="5883886"/>
          </a:xfrm>
          <a:prstGeom prst="rect">
            <a:avLst/>
          </a:prstGeom>
          <a:ln>
            <a:noFill/>
          </a:ln>
          <a:effectLst>
            <a:outerShdw blurRad="292100" dist="139700" dir="2700000" algn="tl" rotWithShape="0">
              <a:srgbClr val="333333">
                <a:alpha val="65000"/>
              </a:srgbClr>
            </a:outerShdw>
          </a:effectLst>
        </p:spPr>
      </p:pic>
      <p:pic>
        <p:nvPicPr>
          <p:cNvPr id="6" name="Picture 5" descr="Construction Manual Table of Content"/>
          <p:cNvPicPr>
            <a:picLocks noChangeAspect="1"/>
          </p:cNvPicPr>
          <p:nvPr/>
        </p:nvPicPr>
        <p:blipFill>
          <a:blip r:embed="rId4"/>
          <a:stretch>
            <a:fillRect/>
          </a:stretch>
        </p:blipFill>
        <p:spPr>
          <a:xfrm>
            <a:off x="2671059" y="331949"/>
            <a:ext cx="3882141" cy="5862992"/>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41085" y="6233511"/>
            <a:ext cx="9144000" cy="754053"/>
          </a:xfrm>
          <a:prstGeom prst="rect">
            <a:avLst/>
          </a:prstGeom>
        </p:spPr>
        <p:txBody>
          <a:bodyPr wrap="square">
            <a:spAutoFit/>
          </a:bodyPr>
          <a:lstStyle/>
          <a:p>
            <a:pPr algn="ctr"/>
            <a:r>
              <a:rPr lang="en-US" sz="2000" b="1" u="sng" dirty="0">
                <a:solidFill>
                  <a:srgbClr val="0000FF"/>
                </a:solidFill>
                <a:latin typeface="Arial" panose="020B0604020202020204" pitchFamily="34" charset="0"/>
                <a:cs typeface="Arial" panose="020B0604020202020204" pitchFamily="34" charset="0"/>
              </a:rPr>
              <a:t>http://www.dot.ca.gov/hq/construc/constmanual/construction_manual.pdf</a:t>
            </a:r>
          </a:p>
          <a:p>
            <a:pPr algn="ctr"/>
            <a:endParaRPr lang="en-US" sz="2300" b="1" u="sng" dirty="0">
              <a:solidFill>
                <a:srgbClr val="0000FF"/>
              </a:solidFill>
              <a:latin typeface="Arial" panose="020B0604020202020204" pitchFamily="34" charset="0"/>
              <a:cs typeface="Arial" panose="020B0604020202020204" pitchFamily="34" charset="0"/>
            </a:endParaRPr>
          </a:p>
        </p:txBody>
      </p:sp>
      <p:sp>
        <p:nvSpPr>
          <p:cNvPr id="7" name="Left Brace 6">
            <a:extLst>
              <a:ext uri="{C183D7F6-B498-43B3-948B-1728B52AA6E4}">
                <adec:decorative xmlns:adec="http://schemas.microsoft.com/office/drawing/2017/decorative" val="1"/>
              </a:ext>
            </a:extLst>
          </p:cNvPr>
          <p:cNvSpPr/>
          <p:nvPr/>
        </p:nvSpPr>
        <p:spPr>
          <a:xfrm>
            <a:off x="436115" y="1567814"/>
            <a:ext cx="228599" cy="3898708"/>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Slide Number Placeholder 1"/>
          <p:cNvSpPr>
            <a:spLocks noGrp="1"/>
          </p:cNvSpPr>
          <p:nvPr>
            <p:ph type="sldNum" sz="quarter" idx="12"/>
          </p:nvPr>
        </p:nvSpPr>
        <p:spPr>
          <a:xfrm>
            <a:off x="6725323" y="6579473"/>
            <a:ext cx="2133600" cy="262927"/>
          </a:xfrm>
        </p:spPr>
        <p:txBody>
          <a:bodyPr/>
          <a:lstStyle/>
          <a:p>
            <a:fld id="{B41A0527-32D7-4FE2-8C5B-FBC541753985}" type="slidenum">
              <a:rPr lang="en-US" smtClean="0"/>
              <a:pPr/>
              <a:t>15</a:t>
            </a:fld>
            <a:endParaRPr lang="en-US" dirty="0"/>
          </a:p>
        </p:txBody>
      </p:sp>
      <p:sp>
        <p:nvSpPr>
          <p:cNvPr id="14" name="Left Brace 13">
            <a:extLst>
              <a:ext uri="{C183D7F6-B498-43B3-948B-1728B52AA6E4}">
                <adec:decorative xmlns:adec="http://schemas.microsoft.com/office/drawing/2017/decorative" val="1"/>
              </a:ext>
            </a:extLst>
          </p:cNvPr>
          <p:cNvSpPr/>
          <p:nvPr/>
        </p:nvSpPr>
        <p:spPr>
          <a:xfrm>
            <a:off x="2671059" y="1567814"/>
            <a:ext cx="228599" cy="3898708"/>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8" name="Picture 7" descr="Construction Manual Table of Content"/>
          <p:cNvPicPr>
            <a:picLocks noChangeAspect="1"/>
          </p:cNvPicPr>
          <p:nvPr/>
        </p:nvPicPr>
        <p:blipFill>
          <a:blip r:embed="rId5"/>
          <a:stretch>
            <a:fillRect/>
          </a:stretch>
        </p:blipFill>
        <p:spPr>
          <a:xfrm>
            <a:off x="5159967" y="349625"/>
            <a:ext cx="3882106" cy="5866210"/>
          </a:xfrm>
          <a:prstGeom prst="rect">
            <a:avLst/>
          </a:prstGeom>
          <a:ln>
            <a:noFill/>
          </a:ln>
          <a:effectLst>
            <a:outerShdw blurRad="292100" dist="139700" dir="2700000" algn="tl" rotWithShape="0">
              <a:srgbClr val="333333">
                <a:alpha val="65000"/>
              </a:srgbClr>
            </a:outerShdw>
          </a:effectLst>
        </p:spPr>
      </p:pic>
      <p:sp>
        <p:nvSpPr>
          <p:cNvPr id="15" name="Right Arrow 14">
            <a:extLst>
              <a:ext uri="{C183D7F6-B498-43B3-948B-1728B52AA6E4}">
                <adec:decorative xmlns:adec="http://schemas.microsoft.com/office/drawing/2017/decorative" val="1"/>
              </a:ext>
            </a:extLst>
          </p:cNvPr>
          <p:cNvSpPr/>
          <p:nvPr/>
        </p:nvSpPr>
        <p:spPr>
          <a:xfrm rot="8920395">
            <a:off x="7192333" y="1189860"/>
            <a:ext cx="855334" cy="119110"/>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88A10D44-DE41-40A7-BA15-7974C69F3312}"/>
              </a:ext>
            </a:extLst>
          </p:cNvPr>
          <p:cNvSpPr>
            <a:spLocks noGrp="1"/>
          </p:cNvSpPr>
          <p:nvPr>
            <p:ph type="title"/>
          </p:nvPr>
        </p:nvSpPr>
        <p:spPr>
          <a:xfrm>
            <a:off x="596900" y="-779462"/>
            <a:ext cx="8229600" cy="779462"/>
          </a:xfrm>
        </p:spPr>
        <p:txBody>
          <a:bodyPr vert="horz" lIns="91440" tIns="45720" rIns="91440" bIns="45720" rtlCol="0" anchor="b">
            <a:normAutofit/>
          </a:bodyPr>
          <a:lstStyle/>
          <a:p>
            <a:r>
              <a:rPr lang="en-US" dirty="0"/>
              <a:t>TOC of Construction Manual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
          <p:cNvSpPr>
            <a:spLocks noChangeArrowheads="1"/>
          </p:cNvSpPr>
          <p:nvPr/>
        </p:nvSpPr>
        <p:spPr bwMode="auto">
          <a:xfrm>
            <a:off x="-457200" y="6308079"/>
            <a:ext cx="9144000" cy="461665"/>
          </a:xfrm>
          <a:prstGeom prst="rect">
            <a:avLst/>
          </a:prstGeom>
          <a:noFill/>
          <a:ln w="9525">
            <a:noFill/>
            <a:miter lim="800000"/>
            <a:headEnd/>
            <a:tailEnd/>
          </a:ln>
          <a:effectLst/>
        </p:spPr>
        <p:txBody>
          <a:bodyPr wrap="square">
            <a:spAutoFit/>
          </a:bodyPr>
          <a:lstStyle/>
          <a:p>
            <a:pPr algn="ctr">
              <a:defRPr/>
            </a:pPr>
            <a:r>
              <a:rPr lang="en-US" sz="2400" dirty="0">
                <a:hlinkClick r:id="rId3"/>
              </a:rPr>
              <a:t>https://dot.ca.gov/manuals</a:t>
            </a:r>
            <a:endParaRPr lang="en-US" sz="2400" b="1" u="sng" dirty="0">
              <a:solidFill>
                <a:srgbClr val="CC0066"/>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pPr/>
              <a:t>16</a:t>
            </a:fld>
            <a:endParaRPr lang="en-US" dirty="0"/>
          </a:p>
        </p:txBody>
      </p:sp>
      <p:pic>
        <p:nvPicPr>
          <p:cNvPr id="6" name="Picture 5" descr="Manuals home page"/>
          <p:cNvPicPr/>
          <p:nvPr/>
        </p:nvPicPr>
        <p:blipFill rotWithShape="1">
          <a:blip r:embed="rId4">
            <a:extLst>
              <a:ext uri="{28A0092B-C50C-407E-A947-70E740481C1C}">
                <a14:useLocalDpi xmlns:a14="http://schemas.microsoft.com/office/drawing/2010/main" val="0"/>
              </a:ext>
            </a:extLst>
          </a:blip>
          <a:srcRect l="1273" t="9647" r="1273" b="6137"/>
          <a:stretch/>
        </p:blipFill>
        <p:spPr bwMode="auto">
          <a:xfrm>
            <a:off x="378086" y="160715"/>
            <a:ext cx="8423014" cy="6195635"/>
          </a:xfrm>
          <a:prstGeom prst="rect">
            <a:avLst/>
          </a:prstGeom>
          <a:noFill/>
          <a:ln>
            <a:noFill/>
          </a:ln>
          <a:extLst>
            <a:ext uri="{53640926-AAD7-44D8-BBD7-CCE9431645EC}">
              <a14:shadowObscured xmlns:a14="http://schemas.microsoft.com/office/drawing/2010/main"/>
            </a:ext>
          </a:extLst>
        </p:spPr>
      </p:pic>
      <p:sp>
        <p:nvSpPr>
          <p:cNvPr id="8" name="Right Arrow 7">
            <a:extLst>
              <a:ext uri="{C183D7F6-B498-43B3-948B-1728B52AA6E4}">
                <adec:decorative xmlns:adec="http://schemas.microsoft.com/office/drawing/2017/decorative" val="1"/>
              </a:ext>
            </a:extLst>
          </p:cNvPr>
          <p:cNvSpPr/>
          <p:nvPr/>
        </p:nvSpPr>
        <p:spPr>
          <a:xfrm rot="10800000" flipV="1">
            <a:off x="3321459" y="2850170"/>
            <a:ext cx="2348418" cy="40836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66783283-D132-4964-B320-8C2FBDF106D8}"/>
              </a:ext>
            </a:extLst>
          </p:cNvPr>
          <p:cNvSpPr>
            <a:spLocks noGrp="1"/>
          </p:cNvSpPr>
          <p:nvPr>
            <p:ph type="title"/>
          </p:nvPr>
        </p:nvSpPr>
        <p:spPr>
          <a:xfrm>
            <a:off x="323775" y="-779462"/>
            <a:ext cx="7499714" cy="779462"/>
          </a:xfrm>
        </p:spPr>
        <p:txBody>
          <a:bodyPr vert="horz" lIns="91440" tIns="45720" rIns="91440" bIns="45720" rtlCol="0" anchor="b">
            <a:normAutofit/>
          </a:bodyPr>
          <a:lstStyle/>
          <a:p>
            <a:r>
              <a:rPr lang="en-US" dirty="0"/>
              <a:t>Manuals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541338"/>
            <a:ext cx="8229600" cy="779462"/>
          </a:xfrm>
        </p:spPr>
        <p:txBody>
          <a:bodyPr/>
          <a:lstStyle/>
          <a:p>
            <a:r>
              <a:rPr lang="en-US" dirty="0"/>
              <a:t>Definitions of Key Terms</a:t>
            </a:r>
          </a:p>
        </p:txBody>
      </p:sp>
      <p:sp>
        <p:nvSpPr>
          <p:cNvPr id="3" name="Content Placeholder 2"/>
          <p:cNvSpPr>
            <a:spLocks noGrp="1"/>
          </p:cNvSpPr>
          <p:nvPr>
            <p:ph idx="1"/>
          </p:nvPr>
        </p:nvSpPr>
        <p:spPr>
          <a:xfrm>
            <a:off x="317500" y="1379257"/>
            <a:ext cx="8435975" cy="3973794"/>
          </a:xfrm>
        </p:spPr>
        <p:txBody>
          <a:bodyPr>
            <a:noAutofit/>
          </a:bodyPr>
          <a:lstStyle/>
          <a:p>
            <a:pPr>
              <a:spcAft>
                <a:spcPts val="1200"/>
              </a:spcAft>
              <a:buClr>
                <a:schemeClr val="tx1"/>
              </a:buClr>
            </a:pPr>
            <a:r>
              <a:rPr lang="en-US" sz="2600" b="1" dirty="0">
                <a:solidFill>
                  <a:srgbClr val="006600"/>
                </a:solidFill>
              </a:rPr>
              <a:t>Local Agency </a:t>
            </a:r>
            <a:r>
              <a:rPr lang="en-US" sz="2600" dirty="0"/>
              <a:t>– A city, county or other public agency</a:t>
            </a:r>
          </a:p>
          <a:p>
            <a:pPr>
              <a:spcAft>
                <a:spcPts val="1200"/>
              </a:spcAft>
              <a:buClr>
                <a:schemeClr val="tx1"/>
              </a:buClr>
            </a:pPr>
            <a:r>
              <a:rPr lang="en-US" sz="2600" b="1" dirty="0">
                <a:solidFill>
                  <a:srgbClr val="006600"/>
                </a:solidFill>
              </a:rPr>
              <a:t>Administering Agency</a:t>
            </a:r>
            <a:r>
              <a:rPr lang="en-US" sz="2600" b="1" dirty="0"/>
              <a:t> </a:t>
            </a:r>
            <a:r>
              <a:rPr lang="en-US" sz="2600" dirty="0"/>
              <a:t>– Local agency that advertises, awards and administers the contract</a:t>
            </a:r>
          </a:p>
          <a:p>
            <a:pPr>
              <a:buClr>
                <a:schemeClr val="tx1"/>
              </a:buClr>
            </a:pPr>
            <a:r>
              <a:rPr lang="en-US" sz="2600" b="1" dirty="0">
                <a:solidFill>
                  <a:srgbClr val="006600"/>
                </a:solidFill>
              </a:rPr>
              <a:t>Construction Engineering (CE) </a:t>
            </a:r>
            <a:r>
              <a:rPr lang="en-US" sz="2600" dirty="0"/>
              <a:t>– Contract administration from advertisement through ribbon cutting and close out</a:t>
            </a:r>
          </a:p>
          <a:p>
            <a:pPr>
              <a:spcAft>
                <a:spcPts val="1200"/>
              </a:spcAft>
              <a:buClr>
                <a:schemeClr val="tx1"/>
              </a:buClr>
              <a:buNone/>
            </a:pPr>
            <a:r>
              <a:rPr lang="en-US" sz="2600" b="1" dirty="0">
                <a:solidFill>
                  <a:schemeClr val="accent6">
                    <a:lumMod val="50000"/>
                  </a:schemeClr>
                </a:solidFill>
              </a:rPr>
              <a:t>	</a:t>
            </a:r>
            <a:endParaRPr lang="en-US" sz="2600" b="1" u="sng" dirty="0">
              <a:solidFill>
                <a:schemeClr val="accent6">
                  <a:lumMod val="50000"/>
                </a:schemeClr>
              </a:solidFill>
            </a:endParaRPr>
          </a:p>
          <a:p>
            <a:pPr>
              <a:buNone/>
            </a:pPr>
            <a:endParaRPr lang="en-US" sz="2600"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541338"/>
            <a:ext cx="8229600" cy="779462"/>
          </a:xfrm>
        </p:spPr>
        <p:txBody>
          <a:bodyPr/>
          <a:lstStyle/>
          <a:p>
            <a:r>
              <a:rPr lang="en-US" dirty="0"/>
              <a:t>Definitions of Key Terms</a:t>
            </a:r>
          </a:p>
        </p:txBody>
      </p:sp>
      <p:sp>
        <p:nvSpPr>
          <p:cNvPr id="3" name="Content Placeholder 2"/>
          <p:cNvSpPr>
            <a:spLocks noGrp="1"/>
          </p:cNvSpPr>
          <p:nvPr>
            <p:ph idx="1"/>
          </p:nvPr>
        </p:nvSpPr>
        <p:spPr>
          <a:xfrm>
            <a:off x="320674" y="1379363"/>
            <a:ext cx="8089901" cy="4907137"/>
          </a:xfrm>
        </p:spPr>
        <p:txBody>
          <a:bodyPr>
            <a:noAutofit/>
          </a:bodyPr>
          <a:lstStyle/>
          <a:p>
            <a:pPr>
              <a:buClr>
                <a:schemeClr val="tx1"/>
              </a:buClr>
            </a:pPr>
            <a:r>
              <a:rPr lang="en-US" sz="2600" b="1" dirty="0">
                <a:solidFill>
                  <a:srgbClr val="006600"/>
                </a:solidFill>
              </a:rPr>
              <a:t>FHWA</a:t>
            </a:r>
            <a:r>
              <a:rPr lang="en-US" sz="2600" dirty="0">
                <a:solidFill>
                  <a:srgbClr val="006600"/>
                </a:solidFill>
              </a:rPr>
              <a:t> </a:t>
            </a:r>
            <a:r>
              <a:rPr lang="en-US" sz="2600" dirty="0"/>
              <a:t>– </a:t>
            </a:r>
            <a:r>
              <a:rPr lang="en-US" sz="2600" b="1" dirty="0"/>
              <a:t>F</a:t>
            </a:r>
            <a:r>
              <a:rPr lang="en-US" sz="2600" dirty="0"/>
              <a:t>ederal </a:t>
            </a:r>
            <a:r>
              <a:rPr lang="en-US" sz="2600" b="1" dirty="0"/>
              <a:t>H</a:t>
            </a:r>
            <a:r>
              <a:rPr lang="en-US" sz="2600" dirty="0"/>
              <a:t>igh</a:t>
            </a:r>
            <a:r>
              <a:rPr lang="en-US" sz="2600" b="1" dirty="0"/>
              <a:t>w</a:t>
            </a:r>
            <a:r>
              <a:rPr lang="en-US" sz="2600" dirty="0"/>
              <a:t>ay </a:t>
            </a:r>
            <a:r>
              <a:rPr lang="en-US" sz="2600" b="1" dirty="0"/>
              <a:t>A</a:t>
            </a:r>
            <a:r>
              <a:rPr lang="en-US" sz="2600" dirty="0"/>
              <a:t>dministration</a:t>
            </a:r>
          </a:p>
          <a:p>
            <a:pPr>
              <a:buClr>
                <a:schemeClr val="tx1"/>
              </a:buClr>
            </a:pPr>
            <a:r>
              <a:rPr lang="en-US" sz="2600" b="1" dirty="0">
                <a:solidFill>
                  <a:srgbClr val="006600"/>
                </a:solidFill>
              </a:rPr>
              <a:t>Federal-aid</a:t>
            </a:r>
            <a:r>
              <a:rPr lang="en-US" sz="2600" dirty="0"/>
              <a:t> – FHWA funds</a:t>
            </a:r>
          </a:p>
          <a:p>
            <a:pPr>
              <a:buClr>
                <a:schemeClr val="tx1"/>
              </a:buClr>
            </a:pPr>
            <a:r>
              <a:rPr lang="en-US" sz="2600" dirty="0"/>
              <a:t>List of Acronyms </a:t>
            </a:r>
            <a:r>
              <a:rPr lang="en-US" sz="2400" dirty="0">
                <a:solidFill>
                  <a:schemeClr val="accent6">
                    <a:lumMod val="50000"/>
                  </a:schemeClr>
                </a:solidFill>
              </a:rPr>
              <a:t>(Handout Pgs. 1-16)</a:t>
            </a:r>
            <a:endParaRPr lang="en-US" sz="2600" dirty="0">
              <a:solidFill>
                <a:schemeClr val="bg2">
                  <a:lumMod val="50000"/>
                </a:schemeClr>
              </a:solidFill>
            </a:endParaRPr>
          </a:p>
          <a:p>
            <a:pPr>
              <a:buClr>
                <a:schemeClr val="tx1"/>
              </a:buClr>
            </a:pPr>
            <a:endParaRPr lang="en-US" sz="2600"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descr="Caltrans and Local Agency"/>
          <p:cNvGraphicFramePr>
            <a:graphicFrameLocks/>
          </p:cNvGraphicFramePr>
          <p:nvPr>
            <p:extLst>
              <p:ext uri="{D42A27DB-BD31-4B8C-83A1-F6EECF244321}">
                <p14:modId xmlns:p14="http://schemas.microsoft.com/office/powerpoint/2010/main" val="1461239267"/>
              </p:ext>
            </p:extLst>
          </p:nvPr>
        </p:nvGraphicFramePr>
        <p:xfrm>
          <a:off x="273685" y="4102005"/>
          <a:ext cx="5055236" cy="1439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339725" y="9525"/>
            <a:ext cx="8229600" cy="1254125"/>
          </a:xfrm>
        </p:spPr>
        <p:txBody>
          <a:bodyPr>
            <a:normAutofit/>
          </a:bodyPr>
          <a:lstStyle/>
          <a:p>
            <a:r>
              <a:rPr lang="en-US" dirty="0"/>
              <a:t>Authority: </a:t>
            </a:r>
            <a:r>
              <a:rPr lang="en-US" sz="3600" dirty="0"/>
              <a:t>Why you must follow</a:t>
            </a:r>
            <a:br>
              <a:rPr lang="en-US" sz="3600" dirty="0"/>
            </a:br>
            <a:r>
              <a:rPr lang="en-US" sz="3600" dirty="0"/>
              <a:t>the procedures taught this week</a:t>
            </a:r>
          </a:p>
        </p:txBody>
      </p:sp>
      <p:graphicFrame>
        <p:nvGraphicFramePr>
          <p:cNvPr id="5" name="Content Placeholder 4" descr="FHWA and Caltrans"/>
          <p:cNvGraphicFramePr>
            <a:graphicFrameLocks noGrp="1"/>
          </p:cNvGraphicFramePr>
          <p:nvPr>
            <p:ph idx="1"/>
            <p:extLst>
              <p:ext uri="{D42A27DB-BD31-4B8C-83A1-F6EECF244321}">
                <p14:modId xmlns:p14="http://schemas.microsoft.com/office/powerpoint/2010/main" val="4109673904"/>
              </p:ext>
            </p:extLst>
          </p:nvPr>
        </p:nvGraphicFramePr>
        <p:xfrm>
          <a:off x="297180" y="1428750"/>
          <a:ext cx="4846320" cy="18312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p:cNvSpPr txBox="1"/>
          <p:nvPr/>
        </p:nvSpPr>
        <p:spPr>
          <a:xfrm>
            <a:off x="5186046" y="2230695"/>
            <a:ext cx="4150734" cy="954107"/>
          </a:xfrm>
          <a:prstGeom prst="rect">
            <a:avLst/>
          </a:prstGeom>
          <a:noFill/>
        </p:spPr>
        <p:txBody>
          <a:bodyPr wrap="square" rtlCol="0">
            <a:spAutoFit/>
          </a:bodyPr>
          <a:lstStyle/>
          <a:p>
            <a:r>
              <a:rPr lang="en-US" sz="3200" b="1" dirty="0"/>
              <a:t> =</a:t>
            </a:r>
            <a:r>
              <a:rPr lang="en-US" dirty="0"/>
              <a:t>  	</a:t>
            </a:r>
            <a:r>
              <a:rPr lang="en-US" sz="2400" dirty="0">
                <a:latin typeface="Arial" panose="020B0604020202020204" pitchFamily="34" charset="0"/>
                <a:cs typeface="Arial" panose="020B0604020202020204" pitchFamily="34" charset="0"/>
              </a:rPr>
              <a:t>Joint Stewardship and        	Oversight Agreement</a:t>
            </a:r>
            <a:endParaRPr lang="sq-AL" sz="2400" dirty="0">
              <a:latin typeface="Arial" panose="020B0604020202020204" pitchFamily="34" charset="0"/>
              <a:cs typeface="Arial" panose="020B0604020202020204" pitchFamily="34" charset="0"/>
            </a:endParaRPr>
          </a:p>
        </p:txBody>
      </p:sp>
      <p:sp>
        <p:nvSpPr>
          <p:cNvPr id="11" name="TextBox 10"/>
          <p:cNvSpPr txBox="1"/>
          <p:nvPr/>
        </p:nvSpPr>
        <p:spPr>
          <a:xfrm>
            <a:off x="5186046" y="4529483"/>
            <a:ext cx="3957955" cy="584775"/>
          </a:xfrm>
          <a:prstGeom prst="rect">
            <a:avLst/>
          </a:prstGeom>
          <a:noFill/>
        </p:spPr>
        <p:txBody>
          <a:bodyPr wrap="square" rtlCol="0">
            <a:spAutoFit/>
          </a:bodyPr>
          <a:lstStyle/>
          <a:p>
            <a:r>
              <a:rPr lang="en-US" sz="3200" b="1" dirty="0"/>
              <a:t> =</a:t>
            </a:r>
            <a:r>
              <a:rPr lang="en-US" dirty="0"/>
              <a:t>  	</a:t>
            </a:r>
            <a:r>
              <a:rPr lang="en-US" sz="2400" dirty="0">
                <a:latin typeface="Arial" panose="020B0604020202020204" pitchFamily="34" charset="0"/>
                <a:cs typeface="Arial" panose="020B0604020202020204" pitchFamily="34" charset="0"/>
              </a:rPr>
              <a:t>Master Agreement</a:t>
            </a:r>
            <a:endParaRPr lang="sq-AL" sz="2400" dirty="0">
              <a:latin typeface="Arial" panose="020B0604020202020204" pitchFamily="34" charset="0"/>
              <a:cs typeface="Arial" panose="020B0604020202020204" pitchFamily="34" charset="0"/>
            </a:endParaRPr>
          </a:p>
        </p:txBody>
      </p:sp>
      <p:sp>
        <p:nvSpPr>
          <p:cNvPr id="12" name="TextBox 11"/>
          <p:cNvSpPr txBox="1"/>
          <p:nvPr/>
        </p:nvSpPr>
        <p:spPr>
          <a:xfrm>
            <a:off x="1496290" y="3432452"/>
            <a:ext cx="5199785" cy="646331"/>
          </a:xfrm>
          <a:prstGeom prst="rect">
            <a:avLst/>
          </a:prstGeom>
          <a:noFill/>
        </p:spPr>
        <p:txBody>
          <a:bodyPr wrap="square" rtlCol="0">
            <a:spAutoFit/>
          </a:bodyPr>
          <a:lstStyle/>
          <a:p>
            <a:pPr marL="228600" indent="-228600">
              <a:buFont typeface="Arial" pitchFamily="34" charset="0"/>
              <a:buChar char="•"/>
            </a:pPr>
            <a:r>
              <a:rPr lang="en-US" dirty="0"/>
              <a:t>“E” Exempt from FHWA Oversight (aka delegated)</a:t>
            </a:r>
          </a:p>
          <a:p>
            <a:pPr marL="228600" indent="-228600">
              <a:buFont typeface="Arial" pitchFamily="34" charset="0"/>
              <a:buChar char="•"/>
            </a:pPr>
            <a:r>
              <a:rPr lang="en-US" dirty="0"/>
              <a:t>“N” Not Exempt</a:t>
            </a:r>
            <a:endParaRPr lang="sq-AL" dirty="0"/>
          </a:p>
        </p:txBody>
      </p:sp>
      <p:sp>
        <p:nvSpPr>
          <p:cNvPr id="13" name="TextBox 12"/>
          <p:cNvSpPr txBox="1"/>
          <p:nvPr/>
        </p:nvSpPr>
        <p:spPr>
          <a:xfrm>
            <a:off x="1514201" y="5641030"/>
            <a:ext cx="5650822" cy="369332"/>
          </a:xfrm>
          <a:prstGeom prst="rect">
            <a:avLst/>
          </a:prstGeom>
          <a:noFill/>
        </p:spPr>
        <p:txBody>
          <a:bodyPr wrap="square" rtlCol="0">
            <a:spAutoFit/>
          </a:bodyPr>
          <a:lstStyle/>
          <a:p>
            <a:pPr marL="228600" indent="-228600">
              <a:buFont typeface="Arial" pitchFamily="34" charset="0"/>
              <a:buChar char="•"/>
            </a:pPr>
            <a:r>
              <a:rPr lang="en-US" dirty="0"/>
              <a:t> Plus “Supplemental Agreements” for individual projects</a:t>
            </a:r>
            <a:endParaRPr lang="sq-AL" dirty="0"/>
          </a:p>
        </p:txBody>
      </p:sp>
      <p:sp>
        <p:nvSpPr>
          <p:cNvPr id="3" name="Slide Number Placeholder 2"/>
          <p:cNvSpPr>
            <a:spLocks noGrp="1"/>
          </p:cNvSpPr>
          <p:nvPr>
            <p:ph type="sldNum" sz="quarter" idx="12"/>
          </p:nvPr>
        </p:nvSpPr>
        <p:spPr/>
        <p:txBody>
          <a:bodyPr/>
          <a:lstStyle/>
          <a:p>
            <a:fld id="{B41A0527-32D7-4FE2-8C5B-FBC541753985}" type="slidenum">
              <a:rPr lang="en-US" smtClean="0"/>
              <a:pPr/>
              <a:t>19</a:t>
            </a:fld>
            <a:endParaRPr lang="en-US" dirty="0"/>
          </a:p>
        </p:txBody>
      </p:sp>
      <p:sp>
        <p:nvSpPr>
          <p:cNvPr id="28" name="TextBox 27">
            <a:extLst>
              <a:ext uri="{FF2B5EF4-FFF2-40B4-BE49-F238E27FC236}">
                <a16:creationId xmlns:a16="http://schemas.microsoft.com/office/drawing/2014/main" id="{872C1E36-AE92-401B-A247-9DA678D1C3D1}"/>
              </a:ext>
            </a:extLst>
          </p:cNvPr>
          <p:cNvSpPr txBox="1"/>
          <p:nvPr/>
        </p:nvSpPr>
        <p:spPr>
          <a:xfrm>
            <a:off x="5425276" y="6024282"/>
            <a:ext cx="3268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b="1" u="sng">
                <a:solidFill>
                  <a:schemeClr val="accent6"/>
                </a:solidFill>
              </a:rPr>
              <a:t>LAPM Section 4.2 Agreements</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96D53F4235AB468D4BAEBF494DD528" ma:contentTypeVersion="9" ma:contentTypeDescription="Create a new document." ma:contentTypeScope="" ma:versionID="940cd061cb9cb712b74b7500ef60b96a">
  <xsd:schema xmlns:xsd="http://www.w3.org/2001/XMLSchema" xmlns:xs="http://www.w3.org/2001/XMLSchema" xmlns:p="http://schemas.microsoft.com/office/2006/metadata/properties" xmlns:ns2="76293fc6-f02d-44ba-a3eb-85985177910c" targetNamespace="http://schemas.microsoft.com/office/2006/metadata/properties" ma:root="true" ma:fieldsID="40acecdbbd2754e42beb8db011bca245" ns2:_="">
    <xsd:import namespace="76293fc6-f02d-44ba-a3eb-8598517791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293fc6-f02d-44ba-a3eb-8598517791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50D8E1-88AC-4013-8D70-22DCBEDFAC2E}">
  <ds:schemaRefs>
    <ds:schemaRef ds:uri="http://schemas.microsoft.com/sharepoint/v3/contenttype/forms"/>
  </ds:schemaRefs>
</ds:datastoreItem>
</file>

<file path=customXml/itemProps2.xml><?xml version="1.0" encoding="utf-8"?>
<ds:datastoreItem xmlns:ds="http://schemas.openxmlformats.org/officeDocument/2006/customXml" ds:itemID="{4BDC200A-95BB-46B5-8729-7A5308EA896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85DB3B6-BBC5-4DCD-9A87-55F8C2DFBC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293fc6-f02d-44ba-a3eb-859851779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5429</TotalTime>
  <Words>1744</Words>
  <Application>Microsoft Office PowerPoint</Application>
  <PresentationFormat>On-screen Show (4:3)</PresentationFormat>
  <Paragraphs>204</Paragraphs>
  <Slides>19</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Courier New</vt:lpstr>
      <vt:lpstr>Custom Design</vt:lpstr>
      <vt:lpstr>RESIDENT ENGINEERS ACADEMY</vt:lpstr>
      <vt:lpstr>Instructors</vt:lpstr>
      <vt:lpstr>Agenda</vt:lpstr>
      <vt:lpstr>Objectives</vt:lpstr>
      <vt:lpstr>Introductions</vt:lpstr>
      <vt:lpstr>Topics Covered in the Resident Engineers Academy</vt:lpstr>
      <vt:lpstr>Types of Resident Engineers</vt:lpstr>
      <vt:lpstr>Remember . . .</vt:lpstr>
      <vt:lpstr>Resident Engineer Equilateral Triangle</vt:lpstr>
      <vt:lpstr>Link of Local Assistance </vt:lpstr>
      <vt:lpstr>LAPM</vt:lpstr>
      <vt:lpstr>LAPM forms</vt:lpstr>
      <vt:lpstr>Construction</vt:lpstr>
      <vt:lpstr>Construction Manual</vt:lpstr>
      <vt:lpstr>TOC of Construction Manual </vt:lpstr>
      <vt:lpstr>Manuals</vt:lpstr>
      <vt:lpstr>Definitions of Key Terms</vt:lpstr>
      <vt:lpstr>Definitions of Key Terms</vt:lpstr>
      <vt:lpstr>Authority: Why you must follow the procedures taught this week</vt:lpstr>
    </vt:vector>
  </TitlesOfParts>
  <Company>CCE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Risa Knight</dc:creator>
  <cp:lastModifiedBy>Pan, Yingxian@DOT</cp:lastModifiedBy>
  <cp:revision>690</cp:revision>
  <cp:lastPrinted>2019-09-22T18:34:46Z</cp:lastPrinted>
  <dcterms:created xsi:type="dcterms:W3CDTF">2012-06-22T20:48:17Z</dcterms:created>
  <dcterms:modified xsi:type="dcterms:W3CDTF">2022-01-18T17:53:04Z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0x0101008996D53F4235AB468D4BAEBF494DD528</vt:lpwstr>
  </property>
</Properties>
</file>